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9202400" cy="27432000"/>
  <p:notesSz cx="6889750" cy="96710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6048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gdvhtqytTlCgU6qQmrJwdVpJ9n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348" y="276"/>
      </p:cViewPr>
      <p:guideLst>
        <p:guide orient="horz" pos="8640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74875" y="723900"/>
            <a:ext cx="2541588" cy="3629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975" y="4593749"/>
            <a:ext cx="5511800" cy="4351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923121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75" y="723900"/>
            <a:ext cx="2541588" cy="3629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8975" y="4593749"/>
            <a:ext cx="5511800" cy="4351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>
            <a:spLocks noGrp="1"/>
          </p:cNvSpPr>
          <p:nvPr>
            <p:ph type="body" idx="1"/>
          </p:nvPr>
        </p:nvSpPr>
        <p:spPr>
          <a:xfrm>
            <a:off x="654570" y="22563067"/>
            <a:ext cx="12597600" cy="32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>
            <a:spLocks noGrp="1"/>
          </p:cNvSpPr>
          <p:nvPr>
            <p:ph type="title" hasCustomPrompt="1"/>
          </p:nvPr>
        </p:nvSpPr>
        <p:spPr>
          <a:xfrm>
            <a:off x="654570" y="5899333"/>
            <a:ext cx="17893200" cy="10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9pPr>
          </a:lstStyle>
          <a:p>
            <a:r>
              <a:t>xx%</a:t>
            </a:r>
          </a:p>
        </p:txBody>
      </p:sp>
      <p:sp>
        <p:nvSpPr>
          <p:cNvPr id="48" name="Google Shape;48;p13"/>
          <p:cNvSpPr txBox="1">
            <a:spLocks noGrp="1"/>
          </p:cNvSpPr>
          <p:nvPr>
            <p:ph type="body" idx="1"/>
          </p:nvPr>
        </p:nvSpPr>
        <p:spPr>
          <a:xfrm>
            <a:off x="654570" y="16811867"/>
            <a:ext cx="17893200" cy="69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ctrTitle"/>
          </p:nvPr>
        </p:nvSpPr>
        <p:spPr>
          <a:xfrm>
            <a:off x="654588" y="3971067"/>
            <a:ext cx="17893200" cy="109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subTitle" idx="1"/>
          </p:nvPr>
        </p:nvSpPr>
        <p:spPr>
          <a:xfrm>
            <a:off x="654570" y="15115333"/>
            <a:ext cx="17893200" cy="42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654570" y="11471200"/>
            <a:ext cx="17893200" cy="44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83997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68" name="Google Shape;68;p18"/>
          <p:cNvSpPr txBox="1">
            <a:spLocks noGrp="1"/>
          </p:cNvSpPr>
          <p:nvPr>
            <p:ph type="body" idx="2"/>
          </p:nvPr>
        </p:nvSpPr>
        <p:spPr>
          <a:xfrm>
            <a:off x="10148040" y="6146533"/>
            <a:ext cx="83997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9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0"/>
          <p:cNvSpPr txBox="1">
            <a:spLocks noGrp="1"/>
          </p:cNvSpPr>
          <p:nvPr>
            <p:ph type="title"/>
          </p:nvPr>
        </p:nvSpPr>
        <p:spPr>
          <a:xfrm>
            <a:off x="654570" y="2963200"/>
            <a:ext cx="5896800" cy="40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body" idx="1"/>
          </p:nvPr>
        </p:nvSpPr>
        <p:spPr>
          <a:xfrm>
            <a:off x="654570" y="7411200"/>
            <a:ext cx="5896800" cy="169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1"/>
          <p:cNvSpPr txBox="1">
            <a:spLocks noGrp="1"/>
          </p:cNvSpPr>
          <p:nvPr>
            <p:ph type="title"/>
          </p:nvPr>
        </p:nvSpPr>
        <p:spPr>
          <a:xfrm>
            <a:off x="1029525" y="2400800"/>
            <a:ext cx="13372500" cy="218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2"/>
          <p:cNvSpPr/>
          <p:nvPr/>
        </p:nvSpPr>
        <p:spPr>
          <a:xfrm>
            <a:off x="9601200" y="-667"/>
            <a:ext cx="9601200" cy="2743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290525" tIns="290525" rIns="290525" bIns="2905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2"/>
          <p:cNvSpPr txBox="1">
            <a:spLocks noGrp="1"/>
          </p:cNvSpPr>
          <p:nvPr>
            <p:ph type="title"/>
          </p:nvPr>
        </p:nvSpPr>
        <p:spPr>
          <a:xfrm>
            <a:off x="557550" y="6576933"/>
            <a:ext cx="8494800" cy="79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ubTitle" idx="1"/>
          </p:nvPr>
        </p:nvSpPr>
        <p:spPr>
          <a:xfrm>
            <a:off x="557550" y="14949733"/>
            <a:ext cx="8494800" cy="6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9pPr>
          </a:lstStyle>
          <a:p>
            <a:endParaRPr/>
          </a:p>
        </p:txBody>
      </p:sp>
      <p:sp>
        <p:nvSpPr>
          <p:cNvPr id="84" name="Google Shape;84;p22"/>
          <p:cNvSpPr txBox="1">
            <a:spLocks noGrp="1"/>
          </p:cNvSpPr>
          <p:nvPr>
            <p:ph type="body" idx="2"/>
          </p:nvPr>
        </p:nvSpPr>
        <p:spPr>
          <a:xfrm>
            <a:off x="10372950" y="3861733"/>
            <a:ext cx="8057700" cy="197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590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85" name="Google Shape;85;p22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654588" y="3971067"/>
            <a:ext cx="17893200" cy="109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654570" y="15115333"/>
            <a:ext cx="17893200" cy="42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3"/>
          <p:cNvSpPr txBox="1">
            <a:spLocks noGrp="1"/>
          </p:cNvSpPr>
          <p:nvPr>
            <p:ph type="body" idx="1"/>
          </p:nvPr>
        </p:nvSpPr>
        <p:spPr>
          <a:xfrm>
            <a:off x="654570" y="22563067"/>
            <a:ext cx="12597600" cy="32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/>
            </a:lvl1pPr>
          </a:lstStyle>
          <a:p>
            <a:endParaRPr/>
          </a:p>
        </p:txBody>
      </p:sp>
      <p:sp>
        <p:nvSpPr>
          <p:cNvPr id="88" name="Google Shape;88;p23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4"/>
          <p:cNvSpPr txBox="1">
            <a:spLocks noGrp="1"/>
          </p:cNvSpPr>
          <p:nvPr>
            <p:ph type="title" hasCustomPrompt="1"/>
          </p:nvPr>
        </p:nvSpPr>
        <p:spPr>
          <a:xfrm>
            <a:off x="654570" y="5899333"/>
            <a:ext cx="17893200" cy="10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9pPr>
          </a:lstStyle>
          <a:p>
            <a:r>
              <a:t>xx%</a:t>
            </a:r>
          </a:p>
        </p:txBody>
      </p:sp>
      <p:sp>
        <p:nvSpPr>
          <p:cNvPr id="91" name="Google Shape;91;p24"/>
          <p:cNvSpPr txBox="1">
            <a:spLocks noGrp="1"/>
          </p:cNvSpPr>
          <p:nvPr>
            <p:ph type="body" idx="1"/>
          </p:nvPr>
        </p:nvSpPr>
        <p:spPr>
          <a:xfrm>
            <a:off x="654570" y="16811867"/>
            <a:ext cx="17893200" cy="69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24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5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654570" y="11471200"/>
            <a:ext cx="17893200" cy="44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83997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2"/>
          </p:nvPr>
        </p:nvSpPr>
        <p:spPr>
          <a:xfrm>
            <a:off x="10148040" y="6146533"/>
            <a:ext cx="83997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654570" y="2963200"/>
            <a:ext cx="5896800" cy="40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1"/>
          </p:nvPr>
        </p:nvSpPr>
        <p:spPr>
          <a:xfrm>
            <a:off x="654570" y="7411200"/>
            <a:ext cx="5896800" cy="169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1pPr>
            <a:lvl2pPr marL="914400" lvl="1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>
            <a:spLocks noGrp="1"/>
          </p:cNvSpPr>
          <p:nvPr>
            <p:ph type="title"/>
          </p:nvPr>
        </p:nvSpPr>
        <p:spPr>
          <a:xfrm>
            <a:off x="1029525" y="2400800"/>
            <a:ext cx="13372500" cy="218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/>
          <p:nvPr/>
        </p:nvSpPr>
        <p:spPr>
          <a:xfrm>
            <a:off x="9601200" y="-667"/>
            <a:ext cx="9601200" cy="2743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290525" tIns="290525" rIns="290525" bIns="2905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1"/>
          <p:cNvSpPr txBox="1">
            <a:spLocks noGrp="1"/>
          </p:cNvSpPr>
          <p:nvPr>
            <p:ph type="title"/>
          </p:nvPr>
        </p:nvSpPr>
        <p:spPr>
          <a:xfrm>
            <a:off x="557550" y="6576933"/>
            <a:ext cx="8494800" cy="79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ubTitle" idx="1"/>
          </p:nvPr>
        </p:nvSpPr>
        <p:spPr>
          <a:xfrm>
            <a:off x="557550" y="14949733"/>
            <a:ext cx="8494800" cy="6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2"/>
          </p:nvPr>
        </p:nvSpPr>
        <p:spPr>
          <a:xfrm>
            <a:off x="10372950" y="3861733"/>
            <a:ext cx="8057700" cy="197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590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marR="0" lvl="0" indent="-590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Arial"/>
              <a:buChar char="●"/>
              <a:defRPr sz="5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marR="0" lvl="0" indent="-590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Arial"/>
              <a:buChar char="●"/>
              <a:defRPr sz="5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/>
          <p:nvPr/>
        </p:nvSpPr>
        <p:spPr>
          <a:xfrm>
            <a:off x="9855075" y="5862475"/>
            <a:ext cx="8171400" cy="10251300"/>
          </a:xfrm>
          <a:prstGeom prst="rect">
            <a:avLst/>
          </a:prstGeom>
          <a:noFill/>
          <a:ln w="7620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1036800" y="5879638"/>
            <a:ext cx="8171400" cy="10251300"/>
          </a:xfrm>
          <a:prstGeom prst="rect">
            <a:avLst/>
          </a:prstGeom>
          <a:noFill/>
          <a:ln w="762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03501" y="238775"/>
            <a:ext cx="19461925" cy="662675"/>
          </a:xfrm>
          <a:prstGeom prst="flowChartInputOutput">
            <a:avLst/>
          </a:prstGeom>
          <a:solidFill>
            <a:srgbClr val="351C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-129762" y="26362943"/>
            <a:ext cx="19461925" cy="662675"/>
          </a:xfrm>
          <a:prstGeom prst="flowChartInputOutput">
            <a:avLst/>
          </a:prstGeom>
          <a:solidFill>
            <a:srgbClr val="351C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3261300" y="17116875"/>
            <a:ext cx="12679800" cy="36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 i="0" u="sng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Unaffiliated Winter Dressage League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 i="0" u="sng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September   --  March</a:t>
            </a:r>
            <a:endParaRPr sz="4800" b="1" i="0" u="sng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For class points the results of Class </a:t>
            </a:r>
            <a:r>
              <a:rPr lang="en" sz="3200" b="1" dirty="0">
                <a:solidFill>
                  <a:srgbClr val="351C75"/>
                </a:solidFill>
              </a:rPr>
              <a:t>1</a:t>
            </a:r>
            <a:r>
              <a:rPr lang="en" sz="32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and Class </a:t>
            </a:r>
            <a:r>
              <a:rPr lang="en" sz="3200" b="1" dirty="0">
                <a:solidFill>
                  <a:srgbClr val="351C75"/>
                </a:solidFill>
              </a:rPr>
              <a:t>2</a:t>
            </a:r>
            <a:r>
              <a:rPr lang="en" sz="32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will be combined.</a:t>
            </a:r>
            <a:endParaRPr sz="3200" b="1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In the event of classes being oversubscribed, places will be allocated on a first come first served basis.</a:t>
            </a:r>
            <a:endParaRPr sz="3200" b="1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1063226" y="22217125"/>
            <a:ext cx="17542500" cy="39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CLASS 1&amp;2: HORSE/PONY  NEVER TO HAVE WON  3 x 1ST AT THE START OF THE LEAGUE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CLASS 3: HORSE/PONY TO HAVE LESS THAN 49 BRITISH DRESSAGE POINTS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CLASS 4: HORSE/PONY TO HAVE LESS THAN 124 BRITISH DRESSAGE POINTS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£15 PER UNAFFILIATED CLASS TO WKRC MEMBER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19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£16 PER UNAFFILIATED CLASS TO NON MEMBERS</a:t>
            </a: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9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CONDITIONS OF PARTICIPATION AT SHOW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1. All riders must abide by British Showjumping/dressage rules at all times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2. Correct footwear and show jacket required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3. Riding hats of an approved standard must be worn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4. WKRC, it’s officials and those working for it disclaim any responsibility for any accident to persons, animals, property, howsoever caused, while on its premises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5. No dogs allowed out of vehicle</a:t>
            </a:r>
            <a:endParaRPr sz="16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2047501" y="16255074"/>
            <a:ext cx="151074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1" i="0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ROSETTES TO 6TH PLACE. BEST JUNIOR ROSETTE EACH CLASS.</a:t>
            </a:r>
            <a:endParaRPr sz="3000" b="1" i="0" u="none" strike="noStrike" cap="none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1" i="0" u="none" strike="noStrike" cap="none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1063207" y="20975461"/>
            <a:ext cx="175425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900" b="1" i="0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Entries on </a:t>
            </a:r>
            <a:r>
              <a:rPr lang="en" sz="2900" b="1" i="1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Myridinglife.com</a:t>
            </a:r>
            <a:endParaRPr sz="2900" b="1" i="1" u="none" strike="noStrike" cap="none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900" b="1" i="0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Times distributed on </a:t>
            </a:r>
            <a:r>
              <a:rPr lang="en" sz="2900" b="1" i="1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westkypefarm.co.uk</a:t>
            </a:r>
            <a:r>
              <a:rPr lang="en" sz="2900" b="1" i="0" u="none" strike="noStrike" cap="none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prior to event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1"/>
          <p:cNvPicPr preferRelativeResize="0"/>
          <p:nvPr/>
        </p:nvPicPr>
        <p:blipFill rotWithShape="1">
          <a:blip r:embed="rId3">
            <a:alphaModFix/>
          </a:blip>
          <a:srcRect l="9265" t="12830" r="3732" b="12874"/>
          <a:stretch/>
        </p:blipFill>
        <p:spPr>
          <a:xfrm>
            <a:off x="5688975" y="1294520"/>
            <a:ext cx="7323900" cy="329575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"/>
          <p:cNvSpPr txBox="1"/>
          <p:nvPr/>
        </p:nvSpPr>
        <p:spPr>
          <a:xfrm>
            <a:off x="20977700" y="6725625"/>
            <a:ext cx="7057500" cy="481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n" sz="4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Affiliated BD</a:t>
            </a:r>
            <a:endParaRPr sz="43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n" sz="4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Prelim 2</a:t>
            </a:r>
            <a:endParaRPr sz="43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n" sz="4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Prelim 13</a:t>
            </a:r>
            <a:endParaRPr sz="43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n" sz="4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Novice 27</a:t>
            </a:r>
            <a:endParaRPr sz="43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n" sz="4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 Novice 34</a:t>
            </a:r>
            <a:endParaRPr sz="43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n" sz="4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 Elem 42</a:t>
            </a:r>
            <a:endParaRPr sz="43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lang="en" sz="4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6. Elem 50</a:t>
            </a:r>
            <a:endParaRPr sz="43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1036799" y="5879638"/>
            <a:ext cx="8681925" cy="15573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GB" sz="4000" i="0" u="sng" strike="noStrike" cap="none" dirty="0">
                <a:solidFill>
                  <a:srgbClr val="351C75"/>
                </a:solidFill>
                <a:sym typeface="Arial"/>
              </a:rPr>
              <a:t>Pony Club</a:t>
            </a:r>
            <a:endParaRPr sz="4000" i="0" u="sng" strike="noStrike" cap="none" dirty="0">
              <a:solidFill>
                <a:srgbClr val="351C75"/>
              </a:solidFill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GB" sz="4000" i="0" u="sng" strike="noStrike" cap="none" dirty="0">
                <a:solidFill>
                  <a:srgbClr val="351C75"/>
                </a:solidFill>
                <a:sym typeface="Arial"/>
              </a:rPr>
              <a:t>Scotland Spring Festival 2026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GB" sz="4000" u="sng" dirty="0">
                <a:solidFill>
                  <a:srgbClr val="351C75"/>
                </a:solidFill>
              </a:rPr>
              <a:t>Dressage Qualifiers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lang="en-GB" sz="4000" b="1" dirty="0">
              <a:solidFill>
                <a:srgbClr val="351C75"/>
              </a:solidFill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</a:pPr>
            <a:endParaRPr lang="en-GB" sz="4000" b="1" dirty="0">
              <a:solidFill>
                <a:srgbClr val="351C75"/>
              </a:solidFill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</a:pPr>
            <a:r>
              <a:rPr lang="en-GB" sz="4000" b="1" dirty="0">
                <a:solidFill>
                  <a:srgbClr val="351C75"/>
                </a:solidFill>
              </a:rPr>
              <a:t>7.  Prelim PC  70  2022 Dressage Test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</a:pPr>
            <a:endParaRPr lang="en-GB" sz="4000" b="1" dirty="0">
              <a:solidFill>
                <a:srgbClr val="351C75"/>
              </a:solidFill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</a:pPr>
            <a:r>
              <a:rPr lang="en-GB" sz="4000" b="1" dirty="0">
                <a:solidFill>
                  <a:srgbClr val="351C75"/>
                </a:solidFill>
              </a:rPr>
              <a:t>8.   Grassroots PC  80  2018 Dressage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</a:pPr>
            <a:endParaRPr lang="en-GB" sz="4000" b="1" dirty="0">
              <a:solidFill>
                <a:srgbClr val="351C75"/>
              </a:solidFill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</a:pPr>
            <a:r>
              <a:rPr lang="en-GB" sz="4000" b="1" dirty="0">
                <a:solidFill>
                  <a:srgbClr val="351C75"/>
                </a:solidFill>
              </a:rPr>
              <a:t>9.    Novice Dressage Test 2020</a:t>
            </a:r>
          </a:p>
          <a:p>
            <a:pPr marL="742950" marR="0" lvl="0" indent="-742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AutoNum type="arabicPeriod" startAt="6"/>
            </a:pPr>
            <a:endParaRPr lang="en-GB" sz="4000" b="1" dirty="0">
              <a:solidFill>
                <a:srgbClr val="351C75"/>
              </a:solidFill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</a:pPr>
            <a:r>
              <a:rPr lang="en-GB" sz="4000" b="1" dirty="0">
                <a:solidFill>
                  <a:srgbClr val="351C75"/>
                </a:solidFill>
              </a:rPr>
              <a:t>10.   Intermediate Dressage Test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GB" sz="4000" b="1" dirty="0">
                <a:solidFill>
                  <a:srgbClr val="351C75"/>
                </a:solidFill>
              </a:rPr>
              <a:t>         2024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lang="en-GB" sz="4000" b="1" dirty="0">
              <a:solidFill>
                <a:srgbClr val="351C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lang="en-GB" sz="4000" b="1" dirty="0">
              <a:solidFill>
                <a:srgbClr val="351C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lang="en-GB" sz="4000" b="1" dirty="0">
              <a:solidFill>
                <a:srgbClr val="351C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lang="en-GB" sz="4000" b="1" dirty="0">
              <a:solidFill>
                <a:srgbClr val="351C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lang="en-GB" sz="4000" b="1" dirty="0">
              <a:solidFill>
                <a:srgbClr val="351C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lang="en-GB" sz="4000" b="1" dirty="0">
              <a:solidFill>
                <a:srgbClr val="351C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lang="en-GB" sz="4000" b="1" dirty="0">
              <a:solidFill>
                <a:srgbClr val="351C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lang="en-GB" sz="4000" b="1" dirty="0">
              <a:solidFill>
                <a:srgbClr val="351C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endParaRPr lang="en-GB" sz="4000" b="1" dirty="0">
              <a:solidFill>
                <a:srgbClr val="351C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GB" sz="40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4000" b="1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"/>
          <p:cNvSpPr txBox="1"/>
          <p:nvPr/>
        </p:nvSpPr>
        <p:spPr>
          <a:xfrm>
            <a:off x="9710625" y="5635163"/>
            <a:ext cx="8315850" cy="12711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endParaRPr sz="40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r>
              <a:rPr lang="en" sz="4000" b="1" i="0" u="sng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UNAFFILIATED CLASSES</a:t>
            </a:r>
            <a:endParaRPr sz="4000" b="1" i="0" u="sng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</a:pPr>
            <a:r>
              <a:rPr lang="en" sz="4000" b="1" u="sng" dirty="0">
                <a:solidFill>
                  <a:srgbClr val="351C75"/>
                </a:solidFill>
              </a:rPr>
              <a:t>10am start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</a:pPr>
            <a:endParaRPr lang="en" sz="4000" b="1" u="sng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1. Introductory  1  (2024)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</a:pPr>
            <a:endParaRPr sz="4000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2.  PRELIM 1  (2024)</a:t>
            </a: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3.   PRELIM 3 (2024)</a:t>
            </a: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4. NOVICE 1  (2024)</a:t>
            </a: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5. NOVICE 3  (2024)</a:t>
            </a: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000" b="1" dirty="0">
                <a:solidFill>
                  <a:srgbClr val="351C75"/>
                </a:solidFill>
              </a:rPr>
              <a:t>6. ELEM 1  (2024)</a:t>
            </a: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dirty="0">
              <a:solidFill>
                <a:srgbClr val="351C75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 b="1" u="sng" dirty="0">
              <a:solidFill>
                <a:srgbClr val="351C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7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00"/>
              <a:buFont typeface="Arial"/>
              <a:buNone/>
            </a:pPr>
            <a:endParaRPr sz="4700" b="0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964080" y="4834750"/>
            <a:ext cx="7903200" cy="86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400" b="1" i="0" u="sng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Sunday 26</a:t>
            </a:r>
            <a:r>
              <a:rPr lang="en" sz="4400" b="1" i="0" u="sng" strike="noStrike" cap="none" baseline="30000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" sz="4400" b="1" i="0" u="sng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OCTOBER</a:t>
            </a:r>
            <a:r>
              <a:rPr lang="en" sz="4400" b="1" u="sng" dirty="0">
                <a:solidFill>
                  <a:srgbClr val="351C75"/>
                </a:solidFill>
              </a:rPr>
              <a:t> </a:t>
            </a:r>
            <a:r>
              <a:rPr lang="en" sz="4400" b="1" i="0" u="sng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2025</a:t>
            </a:r>
            <a:endParaRPr sz="4400" b="1" i="0" u="sng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9718724" y="4770224"/>
            <a:ext cx="81714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rPr lang="en" sz="4200" b="1" i="0" u="none" strike="noStrike" cap="none" dirty="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Entries close 23/10</a:t>
            </a:r>
            <a:r>
              <a:rPr lang="en" sz="4200" b="1" dirty="0">
                <a:solidFill>
                  <a:srgbClr val="351C75"/>
                </a:solidFill>
              </a:rPr>
              <a:t>/25 @ 9am</a:t>
            </a:r>
            <a:endParaRPr sz="1400" b="1" i="0" u="none" strike="noStrike" cap="none" dirty="0">
              <a:solidFill>
                <a:srgbClr val="351C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8" name="Picture 4" descr="Contact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551" y="15715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ontact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951" y="17239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Contact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501" y="1192450"/>
            <a:ext cx="3541350" cy="354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Contact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901" y="1344850"/>
            <a:ext cx="3541350" cy="354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331</Words>
  <Application>Microsoft Office PowerPoint</Application>
  <PresentationFormat>Custom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Simple Light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</dc:creator>
  <cp:lastModifiedBy>Linda Anderson</cp:lastModifiedBy>
  <cp:revision>10</cp:revision>
  <cp:lastPrinted>2024-12-19T20:08:08Z</cp:lastPrinted>
  <dcterms:modified xsi:type="dcterms:W3CDTF">2025-09-10T21:47:09Z</dcterms:modified>
</cp:coreProperties>
</file>