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89750" cy="100218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xU8sFC9I07TyxH6pMsddBJIMX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2" y="2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Anderson" userId="c3a3031351d79f56" providerId="LiveId" clId="{1E2DFC27-9F46-4DB7-B016-2B602F971E03}"/>
    <pc:docChg chg="modSld">
      <pc:chgData name="Linda Anderson" userId="c3a3031351d79f56" providerId="LiveId" clId="{1E2DFC27-9F46-4DB7-B016-2B602F971E03}" dt="2026-02-16T18:13:23.362" v="776" actId="20577"/>
      <pc:docMkLst>
        <pc:docMk/>
      </pc:docMkLst>
      <pc:sldChg chg="modSp mod">
        <pc:chgData name="Linda Anderson" userId="c3a3031351d79f56" providerId="LiveId" clId="{1E2DFC27-9F46-4DB7-B016-2B602F971E03}" dt="2026-02-16T18:13:23.362" v="776" actId="20577"/>
        <pc:sldMkLst>
          <pc:docMk/>
          <pc:sldMk cId="0" sldId="256"/>
        </pc:sldMkLst>
        <pc:spChg chg="mod">
          <ac:chgData name="Linda Anderson" userId="c3a3031351d79f56" providerId="LiveId" clId="{1E2DFC27-9F46-4DB7-B016-2B602F971E03}" dt="2026-02-16T18:13:23.362" v="776" actId="20577"/>
          <ac:spMkLst>
            <pc:docMk/>
            <pc:sldMk cId="0" sldId="256"/>
            <ac:spMk id="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5558" cy="501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48300" rIns="96625" bIns="483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2597" y="0"/>
            <a:ext cx="2985558" cy="501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48300" rIns="96625" bIns="483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035175" y="750888"/>
            <a:ext cx="2819400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48300" rIns="96625" bIns="483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19054"/>
            <a:ext cx="2985558" cy="501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48300" rIns="96625" bIns="483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48300" rIns="96625" bIns="483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9400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233782" y="1323690"/>
            <a:ext cx="6390428" cy="36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233776" y="5038445"/>
            <a:ext cx="6390428" cy="14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233775" y="7521023"/>
            <a:ext cx="4499143" cy="10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233776" y="1966445"/>
            <a:ext cx="6390428" cy="34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233776" y="5603957"/>
            <a:ext cx="6390428" cy="231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L="457200" lvl="0" indent="-590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233776" y="3823734"/>
            <a:ext cx="6390428" cy="14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233776" y="791157"/>
            <a:ext cx="6390428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233776" y="2048844"/>
            <a:ext cx="6390428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233776" y="791157"/>
            <a:ext cx="6390428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2999893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15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2999893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15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233776" y="791157"/>
            <a:ext cx="6390428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233775" y="987734"/>
            <a:ext cx="2106000" cy="13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233775" y="2470401"/>
            <a:ext cx="2106000" cy="56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L="457200" lvl="0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367688" y="800267"/>
            <a:ext cx="4775893" cy="72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/>
        </p:nvSpPr>
        <p:spPr>
          <a:xfrm>
            <a:off x="3429000" y="-223"/>
            <a:ext cx="34290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9675" tIns="99675" rIns="99675" bIns="996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199126" y="2192311"/>
            <a:ext cx="3033857" cy="26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ubTitle" idx="1"/>
          </p:nvPr>
        </p:nvSpPr>
        <p:spPr>
          <a:xfrm>
            <a:off x="199126" y="4983245"/>
            <a:ext cx="3033857" cy="21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3704625" y="1287245"/>
            <a:ext cx="2877750" cy="6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776" y="791157"/>
            <a:ext cx="6390428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776" y="2048844"/>
            <a:ext cx="6390428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t" anchorCtr="0">
            <a:normAutofit/>
          </a:bodyPr>
          <a:lstStyle>
            <a:lvl1pPr marL="457200" marR="0" lvl="0" indent="-590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Char char="●"/>
              <a:defRPr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6354343" y="8290165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5" tIns="99675" rIns="99675" bIns="9967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"/>
          <p:cNvSpPr txBox="1"/>
          <p:nvPr/>
        </p:nvSpPr>
        <p:spPr>
          <a:xfrm>
            <a:off x="313500" y="2403550"/>
            <a:ext cx="6231000" cy="657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1350" tIns="31350" rIns="31350" bIns="313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24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Arena Event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20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Sunday</a:t>
            </a:r>
            <a:r>
              <a:rPr lang="en-GB" sz="2000" b="1" dirty="0">
                <a:solidFill>
                  <a:srgbClr val="351C75"/>
                </a:solidFill>
              </a:rPr>
              <a:t> 15th March</a:t>
            </a:r>
            <a:r>
              <a:rPr lang="en-GB" sz="20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 202</a:t>
            </a:r>
            <a:r>
              <a:rPr lang="en-GB" sz="2000" b="1" dirty="0">
                <a:solidFill>
                  <a:srgbClr val="351C75"/>
                </a:solidFill>
              </a:rPr>
              <a:t>6</a:t>
            </a:r>
            <a:endParaRPr sz="2000" b="1" dirty="0">
              <a:solidFill>
                <a:srgbClr val="351C75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500" b="1" dirty="0">
                <a:solidFill>
                  <a:srgbClr val="351C75"/>
                </a:solidFill>
              </a:rPr>
              <a:t>BE Scottish ACE &amp; </a:t>
            </a:r>
            <a:r>
              <a:rPr lang="en-GB" sz="1500" b="1" dirty="0" err="1">
                <a:solidFill>
                  <a:srgbClr val="351C75"/>
                </a:solidFill>
              </a:rPr>
              <a:t>Bogenraith</a:t>
            </a:r>
            <a:r>
              <a:rPr lang="en-GB" sz="1500" b="1" dirty="0">
                <a:solidFill>
                  <a:srgbClr val="351C75"/>
                </a:solidFill>
              </a:rPr>
              <a:t> Arena Event</a:t>
            </a:r>
            <a:r>
              <a:rPr lang="en-GB" sz="15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Qualifiers</a:t>
            </a:r>
            <a:endParaRPr sz="15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Class 1 - 50cm    Novice open to everyone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Class 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- 60cm    Open to everyone incorporating BE Scottish A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CE qualifier                          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Class 3 - 70cm    Open to everyone incorporating Scottish BE ACE qualifier 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Class 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4 </a:t>
            </a: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- 80cm    </a:t>
            </a:r>
            <a:r>
              <a:rPr lang="en-GB" b="1" dirty="0" err="1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Bogenraith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Scone International Horse Trials Qualifier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Incorporates BE Scottish ACE qualifier </a:t>
            </a:r>
            <a:endParaRPr b="1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5 </a:t>
            </a: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- 90cm   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1" dirty="0" err="1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Bogenraith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Scone International Horse Trials Qualifier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Incorporates BE </a:t>
            </a:r>
            <a:r>
              <a:rPr lang="en-GB" b="1" dirty="0" err="1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Scotish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ACE qualifier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Class 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6 </a:t>
            </a:r>
            <a:r>
              <a:rPr lang="en-GB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– 1m      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GB" b="1" dirty="0" err="1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Bogenraith</a:t>
            </a: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Scone International Horse Trials Qualifier</a:t>
            </a:r>
            <a:endParaRPr b="1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Incorporates BE Scottish ACE qualifier</a:t>
            </a:r>
            <a:endParaRPr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i="0" u="sng" strike="noStrike" cap="none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u="sng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Top 4 riders will  qualify for </a:t>
            </a:r>
            <a:r>
              <a:rPr lang="en-GB" sz="1200" b="1" u="sng" dirty="0" err="1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Bogenraith</a:t>
            </a:r>
            <a:r>
              <a:rPr lang="en-GB" sz="1200" b="1" u="sng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Arena Event, at Scone </a:t>
            </a:r>
            <a:r>
              <a:rPr lang="en-GB" sz="1200" b="1" u="sng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Palace IHT 2026</a:t>
            </a:r>
            <a:endParaRPr lang="en-GB" sz="1200" b="1" u="sng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u="sng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Top 5 riders will qualify for the Scottish BE ACE </a:t>
            </a:r>
            <a:r>
              <a:rPr lang="en-GB" sz="1200" b="1" u="sng" dirty="0" err="1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Champioships</a:t>
            </a:r>
            <a:r>
              <a:rPr lang="en-GB" sz="1200" b="1" u="sng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at SNEC  29/3/26</a:t>
            </a:r>
            <a:endParaRPr sz="1200" b="1" u="sng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sz="700" b="1" dirty="0">
                <a:solidFill>
                  <a:srgbClr val="351C75"/>
                </a:solidFill>
              </a:rPr>
              <a:t>.</a:t>
            </a:r>
            <a:endParaRPr b="1" u="sng" dirty="0">
              <a:solidFill>
                <a:srgbClr val="6B208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sng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FORMAT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6B208C"/>
              </a:buClr>
              <a:buSzPts val="700"/>
              <a:buFont typeface="Calibri"/>
              <a:buChar char="●"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Optimal time will be set at speed of 350mpm and riders penalised for being over or under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6B208C"/>
              </a:buClr>
              <a:buSzPts val="700"/>
              <a:buFont typeface="Calibri"/>
              <a:buChar char="●"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The competition will be run over a course of show jumping fences/ working hunter/cross country 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6B208C"/>
              </a:buClr>
              <a:buSzPts val="700"/>
              <a:buFont typeface="Calibri"/>
              <a:buChar char="●"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The course will be in the indoor school 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6B208C"/>
              </a:buClr>
              <a:buSzPts val="700"/>
              <a:buFont typeface="Calibri"/>
              <a:buChar char="●"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Times will be allocated for each class 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6B208C"/>
              </a:buClr>
              <a:buSzPts val="700"/>
              <a:buFont typeface="Calibri"/>
              <a:buChar char="●"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Total entries are limited so entries will close if we reach this number ahead of the closing date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sng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Entry Fees    Entries will close Thursday 12/3/26 @ 9pm or at capacity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Entry fees  class £18    l   plus £1 medical cover      </a:t>
            </a:r>
            <a:r>
              <a:rPr lang="en-GB" sz="1050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£17</a:t>
            </a: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WKRC members 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Times will be posted on the web-site by 8pm on the</a:t>
            </a:r>
            <a:r>
              <a:rPr lang="en-GB" sz="1050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Friday prior to event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 Run under BE rules, scoring will be per Arena Events with an optimum time set, at 350mpm</a:t>
            </a:r>
            <a:endParaRPr sz="1050" b="0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50" b="1" i="0" u="sng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XC attire to be worn, body protectors &amp; skull caps</a:t>
            </a:r>
            <a:r>
              <a:rPr lang="en-GB" sz="1050" b="1" i="0" u="none" strike="noStrike" cap="none" dirty="0">
                <a:solidFill>
                  <a:srgbClr val="6B208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50" b="1" i="0" u="none" strike="noStrike" cap="none" dirty="0">
              <a:solidFill>
                <a:srgbClr val="6B208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05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Entries on </a:t>
            </a:r>
            <a:r>
              <a:rPr lang="en-GB" sz="1050" b="1" i="1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Myridinglife.com</a:t>
            </a:r>
            <a:endParaRPr sz="1050" b="1" i="1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7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9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68650" y="8844568"/>
            <a:ext cx="6720688" cy="220892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1350" tIns="31350" rIns="31350" bIns="313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 l="9588" t="12048" r="7531" b="11562"/>
          <a:stretch/>
        </p:blipFill>
        <p:spPr>
          <a:xfrm>
            <a:off x="2403851" y="995763"/>
            <a:ext cx="2050300" cy="99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998" y="1261898"/>
            <a:ext cx="1096775" cy="1141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 rotWithShape="1">
          <a:blip r:embed="rId5">
            <a:alphaModFix/>
          </a:blip>
          <a:srcRect t="9524" b="11560"/>
          <a:stretch/>
        </p:blipFill>
        <p:spPr>
          <a:xfrm>
            <a:off x="0" y="0"/>
            <a:ext cx="6858000" cy="99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48235" y="1261900"/>
            <a:ext cx="1096775" cy="114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273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Linda</dc:creator>
  <cp:lastModifiedBy>Linda Anderson</cp:lastModifiedBy>
  <cp:revision>1</cp:revision>
  <dcterms:created xsi:type="dcterms:W3CDTF">2023-01-16T20:17:20Z</dcterms:created>
  <dcterms:modified xsi:type="dcterms:W3CDTF">2026-02-16T18:13:26Z</dcterms:modified>
</cp:coreProperties>
</file>