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9202400" cy="27432000"/>
  <p:notesSz cx="6889750" cy="9671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dvhtqytTlCgU6qQmrJwdVpJ9n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348" y="276"/>
      </p:cViewPr>
      <p:guideLst>
        <p:guide orient="horz" pos="8640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Anderson" userId="c3a3031351d79f56" providerId="LiveId" clId="{1E2DFC27-9F46-4DB7-B016-2B602F971E03}"/>
    <pc:docChg chg="custSel modSld">
      <pc:chgData name="Linda Anderson" userId="c3a3031351d79f56" providerId="LiveId" clId="{1E2DFC27-9F46-4DB7-B016-2B602F971E03}" dt="2026-02-16T22:05:25.820" v="27" actId="1076"/>
      <pc:docMkLst>
        <pc:docMk/>
      </pc:docMkLst>
      <pc:sldChg chg="delSp modSp mod">
        <pc:chgData name="Linda Anderson" userId="c3a3031351d79f56" providerId="LiveId" clId="{1E2DFC27-9F46-4DB7-B016-2B602F971E03}" dt="2026-02-16T22:05:25.820" v="27" actId="1076"/>
        <pc:sldMkLst>
          <pc:docMk/>
          <pc:sldMk cId="0" sldId="256"/>
        </pc:sldMkLst>
        <pc:spChg chg="mod">
          <ac:chgData name="Linda Anderson" userId="c3a3031351d79f56" providerId="LiveId" clId="{1E2DFC27-9F46-4DB7-B016-2B602F971E03}" dt="2026-02-16T22:05:20.653" v="26" actId="1076"/>
          <ac:spMkLst>
            <pc:docMk/>
            <pc:sldMk cId="0" sldId="256"/>
            <ac:spMk id="99" creationId="{00000000-0000-0000-0000-000000000000}"/>
          </ac:spMkLst>
        </pc:spChg>
        <pc:spChg chg="del mod">
          <ac:chgData name="Linda Anderson" userId="c3a3031351d79f56" providerId="LiveId" clId="{1E2DFC27-9F46-4DB7-B016-2B602F971E03}" dt="2026-02-16T22:04:19.395" v="22" actId="478"/>
          <ac:spMkLst>
            <pc:docMk/>
            <pc:sldMk cId="0" sldId="256"/>
            <ac:spMk id="100" creationId="{00000000-0000-0000-0000-000000000000}"/>
          </ac:spMkLst>
        </pc:spChg>
        <pc:spChg chg="del">
          <ac:chgData name="Linda Anderson" userId="c3a3031351d79f56" providerId="LiveId" clId="{1E2DFC27-9F46-4DB7-B016-2B602F971E03}" dt="2026-02-16T22:04:33.326" v="23" actId="478"/>
          <ac:spMkLst>
            <pc:docMk/>
            <pc:sldMk cId="0" sldId="256"/>
            <ac:spMk id="108" creationId="{00000000-0000-0000-0000-000000000000}"/>
          </ac:spMkLst>
        </pc:spChg>
        <pc:spChg chg="del mod">
          <ac:chgData name="Linda Anderson" userId="c3a3031351d79f56" providerId="LiveId" clId="{1E2DFC27-9F46-4DB7-B016-2B602F971E03}" dt="2026-02-16T19:36:16.274" v="20" actId="478"/>
          <ac:spMkLst>
            <pc:docMk/>
            <pc:sldMk cId="0" sldId="256"/>
            <ac:spMk id="109" creationId="{00000000-0000-0000-0000-000000000000}"/>
          </ac:spMkLst>
        </pc:spChg>
        <pc:spChg chg="mod">
          <ac:chgData name="Linda Anderson" userId="c3a3031351d79f56" providerId="LiveId" clId="{1E2DFC27-9F46-4DB7-B016-2B602F971E03}" dt="2026-02-16T22:05:25.820" v="27" actId="1076"/>
          <ac:spMkLst>
            <pc:docMk/>
            <pc:sldMk cId="0" sldId="256"/>
            <ac:spMk id="110" creationId="{00000000-0000-0000-0000-000000000000}"/>
          </ac:spMkLst>
        </pc:spChg>
        <pc:spChg chg="mod">
          <ac:chgData name="Linda Anderson" userId="c3a3031351d79f56" providerId="LiveId" clId="{1E2DFC27-9F46-4DB7-B016-2B602F971E03}" dt="2026-02-16T19:35:45.588" v="11" actId="20577"/>
          <ac:spMkLst>
            <pc:docMk/>
            <pc:sldMk cId="0" sldId="256"/>
            <ac:spMk id="112" creationId="{00000000-0000-0000-0000-000000000000}"/>
          </ac:spMkLst>
        </pc:spChg>
        <pc:spChg chg="mod">
          <ac:chgData name="Linda Anderson" userId="c3a3031351d79f56" providerId="LiveId" clId="{1E2DFC27-9F46-4DB7-B016-2B602F971E03}" dt="2026-02-16T19:35:56.589" v="17" actId="20577"/>
          <ac:spMkLst>
            <pc:docMk/>
            <pc:sldMk cId="0" sldId="256"/>
            <ac:spMk id="1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723900"/>
            <a:ext cx="2541588" cy="3629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92312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723900"/>
            <a:ext cx="2541588" cy="3629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2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3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1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5515500" y="5940969"/>
            <a:ext cx="8171400" cy="10251300"/>
          </a:xfrm>
          <a:prstGeom prst="rect">
            <a:avLst/>
          </a:prstGeom>
          <a:noFill/>
          <a:ln w="762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03501" y="238775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-129762" y="26362943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261300" y="17116875"/>
            <a:ext cx="12679800" cy="3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Unaffiliated Winter Dressage League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September   --  March</a:t>
            </a:r>
            <a:endParaRPr sz="48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For class points the results of Class </a:t>
            </a:r>
            <a:r>
              <a:rPr lang="en" sz="3200" b="1" dirty="0">
                <a:solidFill>
                  <a:srgbClr val="351C75"/>
                </a:solidFill>
              </a:rPr>
              <a:t>1</a:t>
            </a: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and Class </a:t>
            </a:r>
            <a:r>
              <a:rPr lang="en" sz="3200" b="1" dirty="0">
                <a:solidFill>
                  <a:srgbClr val="351C75"/>
                </a:solidFill>
              </a:rPr>
              <a:t>2</a:t>
            </a: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will be combined.</a:t>
            </a:r>
            <a:endParaRPr sz="32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In the event of classes being oversubscribed, places will be allocated on a first come first served basis.</a:t>
            </a:r>
            <a:endParaRPr sz="32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063226" y="22217125"/>
            <a:ext cx="17542500" cy="39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1&amp;2: HORSE/PONY  NEVER TO HAVE WON  3 x 1ST AT THE START OF THE LEAGUE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3: HORSE/PONY TO HAVE LESS THAN 49 BRITISH DRESSAGE POINTS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4: HORSE/PONY TO HAVE LESS THAN 124 BRITISH DRESSAGE POINTS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£15 PER UNAFFILIATED CLASS TO WKRC MEMBER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£16 PER UNAFFILIATED CLASS TO NON MEMBERS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CONDITIONS OF PARTICIPATION AT SHOW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1. All riders must abide by British Showjumping/dressage rules at all times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2. Correct footwear and show jacket required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3. Riding hats of an approved standard must be worn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4. WKRC, it’s officials and those working for it disclaim any responsibility for any accident to persons, animals, property, howsoever caused, while on its premises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5. No dogs allowed out of vehicle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2047501" y="16255074"/>
            <a:ext cx="151074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ROSETTES TO 6TH PLACE. BEST JUNIOR ROSETTE EACH CLASS.</a:t>
            </a:r>
            <a:endParaRPr sz="3000" b="1" i="0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063207" y="20975461"/>
            <a:ext cx="175425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Entries on </a:t>
            </a:r>
            <a:r>
              <a:rPr lang="en" sz="2900" b="1" i="1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Myridinglife.com</a:t>
            </a:r>
            <a:endParaRPr sz="2900" b="1" i="1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Times distributed on </a:t>
            </a:r>
            <a:r>
              <a:rPr lang="en" sz="2900" b="1" i="1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westkypefarm.co.uk</a:t>
            </a: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prior to event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"/>
          <p:cNvPicPr preferRelativeResize="0"/>
          <p:nvPr/>
        </p:nvPicPr>
        <p:blipFill rotWithShape="1">
          <a:blip r:embed="rId3">
            <a:alphaModFix/>
          </a:blip>
          <a:srcRect l="9265" t="12830" r="3732" b="12874"/>
          <a:stretch/>
        </p:blipFill>
        <p:spPr>
          <a:xfrm>
            <a:off x="5688975" y="1294520"/>
            <a:ext cx="7323900" cy="32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"/>
          <p:cNvSpPr txBox="1"/>
          <p:nvPr/>
        </p:nvSpPr>
        <p:spPr>
          <a:xfrm>
            <a:off x="5443275" y="5696494"/>
            <a:ext cx="8315850" cy="12711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endParaRPr sz="40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lang="en" sz="40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UNAFFILIATED CLASSES</a:t>
            </a:r>
            <a:endParaRPr sz="40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r>
              <a:rPr lang="en" sz="4000" b="1" u="sng" dirty="0">
                <a:solidFill>
                  <a:srgbClr val="351C75"/>
                </a:solidFill>
              </a:rPr>
              <a:t>10am start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endParaRPr lang="en" sz="4000" b="1" u="sng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1. Introductory  1  (2024)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endParaRPr sz="4000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2.  PRELIM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3.   PRELIM 3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4. NOVICE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5. NOVICE 3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6. ELEM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u="sng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7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endParaRPr sz="47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964080" y="4834750"/>
            <a:ext cx="79032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4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Sunday </a:t>
            </a:r>
            <a:r>
              <a:rPr lang="en" sz="4400" b="1" u="sng" dirty="0">
                <a:solidFill>
                  <a:srgbClr val="351C75"/>
                </a:solidFill>
              </a:rPr>
              <a:t>22</a:t>
            </a:r>
            <a:r>
              <a:rPr lang="en" sz="4400" b="1" u="sng" baseline="30000" dirty="0">
                <a:solidFill>
                  <a:srgbClr val="351C75"/>
                </a:solidFill>
              </a:rPr>
              <a:t>nd</a:t>
            </a:r>
            <a:r>
              <a:rPr lang="en" sz="4400" b="1" u="sng" dirty="0">
                <a:solidFill>
                  <a:srgbClr val="351C75"/>
                </a:solidFill>
              </a:rPr>
              <a:t> March 2026</a:t>
            </a:r>
            <a:endParaRPr sz="44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9718724" y="4770224"/>
            <a:ext cx="81714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" sz="4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Entries close </a:t>
            </a:r>
            <a:r>
              <a:rPr lang="en" sz="4200" b="1" dirty="0">
                <a:solidFill>
                  <a:srgbClr val="351C75"/>
                </a:solidFill>
              </a:rPr>
              <a:t>19/3/26 @ 9am</a:t>
            </a:r>
            <a:endParaRPr sz="14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8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551" y="15715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951" y="17239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501" y="1192450"/>
            <a:ext cx="3541350" cy="35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901" y="1344850"/>
            <a:ext cx="3541350" cy="35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268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Simple Light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Linda Anderson</cp:lastModifiedBy>
  <cp:revision>12</cp:revision>
  <cp:lastPrinted>2024-12-19T20:08:08Z</cp:lastPrinted>
  <dcterms:modified xsi:type="dcterms:W3CDTF">2026-02-16T22:05:31Z</dcterms:modified>
</cp:coreProperties>
</file>