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19202400" cy="27432000"/>
  <p:notesSz cx="6858000" cy="9144000"/>
  <p:embeddedFontLst>
    <p:embeddedFont>
      <p:font typeface="Nunito" pitchFamily="2" charset="0"/>
      <p:regular r:id="rId4"/>
      <p:bold r:id="rId5"/>
    </p:embeddedFont>
    <p:embeddedFont>
      <p:font typeface="Verdana" panose="020B0604030504040204" pitchFamily="34" charset="0"/>
      <p:regular r:id="rId6"/>
      <p:bold r:id="rId7"/>
      <p:italic r:id="rId8"/>
      <p:boldItalic r:id="rId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8640">
          <p15:clr>
            <a:srgbClr val="A4A3A4"/>
          </p15:clr>
        </p15:guide>
        <p15:guide id="2" pos="60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6" d="100"/>
          <a:sy n="26" d="100"/>
        </p:scale>
        <p:origin x="3282" y="42"/>
      </p:cViewPr>
      <p:guideLst>
        <p:guide orient="horz" pos="8640"/>
        <p:guide pos="60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viewProps" Target="viewProps.xml"/><Relationship Id="rId5" Type="http://schemas.openxmlformats.org/officeDocument/2006/relationships/font" Target="fonts/font2.fntdata"/><Relationship Id="rId10" Type="http://schemas.openxmlformats.org/officeDocument/2006/relationships/presProps" Target="pres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da Anderson" userId="c3a3031351d79f56" providerId="LiveId" clId="{1E2DFC27-9F46-4DB7-B016-2B602F971E03}"/>
    <pc:docChg chg="custSel modSld">
      <pc:chgData name="Linda Anderson" userId="c3a3031351d79f56" providerId="LiveId" clId="{1E2DFC27-9F46-4DB7-B016-2B602F971E03}" dt="2026-10-21T07:53:02.825" v="13" actId="20577"/>
      <pc:docMkLst>
        <pc:docMk/>
      </pc:docMkLst>
      <pc:sldChg chg="delSp modSp mod">
        <pc:chgData name="Linda Anderson" userId="c3a3031351d79f56" providerId="LiveId" clId="{1E2DFC27-9F46-4DB7-B016-2B602F971E03}" dt="2026-10-21T07:53:02.825" v="13" actId="20577"/>
        <pc:sldMkLst>
          <pc:docMk/>
          <pc:sldMk cId="0" sldId="256"/>
        </pc:sldMkLst>
        <pc:spChg chg="mod">
          <ac:chgData name="Linda Anderson" userId="c3a3031351d79f56" providerId="LiveId" clId="{1E2DFC27-9F46-4DB7-B016-2B602F971E03}" dt="2026-10-21T07:53:02.825" v="13" actId="20577"/>
          <ac:spMkLst>
            <pc:docMk/>
            <pc:sldMk cId="0" sldId="256"/>
            <ac:spMk id="55" creationId="{00000000-0000-0000-0000-000000000000}"/>
          </ac:spMkLst>
        </pc:spChg>
        <pc:spChg chg="del mod">
          <ac:chgData name="Linda Anderson" userId="c3a3031351d79f56" providerId="LiveId" clId="{1E2DFC27-9F46-4DB7-B016-2B602F971E03}" dt="2026-10-21T07:52:51.969" v="8"/>
          <ac:spMkLst>
            <pc:docMk/>
            <pc:sldMk cId="0" sldId="256"/>
            <ac:spMk id="64" creationId="{00000000-0000-0000-0000-000000000000}"/>
          </ac:spMkLst>
        </pc:spChg>
        <pc:spChg chg="mod">
          <ac:chgData name="Linda Anderson" userId="c3a3031351d79f56" providerId="LiveId" clId="{1E2DFC27-9F46-4DB7-B016-2B602F971E03}" dt="2026-10-21T07:52:38.696" v="5" actId="20577"/>
          <ac:spMkLst>
            <pc:docMk/>
            <pc:sldMk cId="0" sldId="256"/>
            <ac:spMk id="65" creationId="{00000000-0000-0000-0000-000000000000}"/>
          </ac:spMkLst>
        </pc:spChg>
        <pc:picChg chg="del">
          <ac:chgData name="Linda Anderson" userId="c3a3031351d79f56" providerId="LiveId" clId="{1E2DFC27-9F46-4DB7-B016-2B602F971E03}" dt="2026-10-21T07:52:27.948" v="1" actId="478"/>
          <ac:picMkLst>
            <pc:docMk/>
            <pc:sldMk cId="0" sldId="256"/>
            <ac:picMk id="61" creationId="{00000000-0000-0000-0000-000000000000}"/>
          </ac:picMkLst>
        </pc:picChg>
        <pc:picChg chg="del">
          <ac:chgData name="Linda Anderson" userId="c3a3031351d79f56" providerId="LiveId" clId="{1E2DFC27-9F46-4DB7-B016-2B602F971E03}" dt="2026-10-21T07:52:26.338" v="0" actId="478"/>
          <ac:picMkLst>
            <pc:docMk/>
            <pc:sldMk cId="0" sldId="256"/>
            <ac:picMk id="66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229173" y="685800"/>
            <a:ext cx="2400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4090456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28850" y="685800"/>
            <a:ext cx="2400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654588" y="3971067"/>
            <a:ext cx="17893200" cy="10947300"/>
          </a:xfrm>
          <a:prstGeom prst="rect">
            <a:avLst/>
          </a:prstGeom>
        </p:spPr>
        <p:txBody>
          <a:bodyPr spcFirstLastPara="1" wrap="square" lIns="290525" tIns="290525" rIns="290525" bIns="2905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654570" y="15115333"/>
            <a:ext cx="17893200" cy="4227300"/>
          </a:xfrm>
          <a:prstGeom prst="rect">
            <a:avLst/>
          </a:prstGeom>
        </p:spPr>
        <p:txBody>
          <a:bodyPr spcFirstLastPara="1" wrap="square" lIns="290525" tIns="290525" rIns="290525" bIns="2905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</p:spPr>
        <p:txBody>
          <a:bodyPr spcFirstLastPara="1" wrap="square" lIns="290525" tIns="290525" rIns="290525" bIns="290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654570" y="11471200"/>
            <a:ext cx="17893200" cy="4489500"/>
          </a:xfrm>
          <a:prstGeom prst="rect">
            <a:avLst/>
          </a:prstGeom>
        </p:spPr>
        <p:txBody>
          <a:bodyPr spcFirstLastPara="1" wrap="square" lIns="290525" tIns="290525" rIns="290525" bIns="2905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</p:spPr>
        <p:txBody>
          <a:bodyPr spcFirstLastPara="1" wrap="square" lIns="290525" tIns="290525" rIns="290525" bIns="290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654570" y="2373467"/>
            <a:ext cx="17893200" cy="3054300"/>
          </a:xfrm>
          <a:prstGeom prst="rect">
            <a:avLst/>
          </a:prstGeom>
        </p:spPr>
        <p:txBody>
          <a:bodyPr spcFirstLastPara="1" wrap="square" lIns="290525" tIns="290525" rIns="290525" bIns="2905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654570" y="6146533"/>
            <a:ext cx="17893200" cy="18220800"/>
          </a:xfrm>
          <a:prstGeom prst="rect">
            <a:avLst/>
          </a:prstGeom>
        </p:spPr>
        <p:txBody>
          <a:bodyPr spcFirstLastPara="1" wrap="square" lIns="290525" tIns="290525" rIns="290525" bIns="290525" anchor="t" anchorCtr="0">
            <a:normAutofit/>
          </a:bodyPr>
          <a:lstStyle>
            <a:lvl1pPr marL="457200" lvl="0" indent="-590550">
              <a:spcBef>
                <a:spcPts val="0"/>
              </a:spcBef>
              <a:spcAft>
                <a:spcPts val="0"/>
              </a:spcAft>
              <a:buSzPts val="5700"/>
              <a:buChar char="●"/>
              <a:defRPr/>
            </a:lvl1pPr>
            <a:lvl2pPr marL="914400" lvl="1" indent="-5080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2pPr>
            <a:lvl3pPr marL="1371600" lvl="2" indent="-5080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3pPr>
            <a:lvl4pPr marL="1828800" lvl="3" indent="-508000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4pPr>
            <a:lvl5pPr marL="2286000" lvl="4" indent="-5080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5pPr>
            <a:lvl6pPr marL="2743200" lvl="5" indent="-5080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6pPr>
            <a:lvl7pPr marL="3200400" lvl="6" indent="-508000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7pPr>
            <a:lvl8pPr marL="3657600" lvl="7" indent="-5080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8pPr>
            <a:lvl9pPr marL="4114800" lvl="8" indent="-5080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</p:spPr>
        <p:txBody>
          <a:bodyPr spcFirstLastPara="1" wrap="square" lIns="290525" tIns="290525" rIns="290525" bIns="290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654570" y="2373467"/>
            <a:ext cx="17893200" cy="3054300"/>
          </a:xfrm>
          <a:prstGeom prst="rect">
            <a:avLst/>
          </a:prstGeom>
        </p:spPr>
        <p:txBody>
          <a:bodyPr spcFirstLastPara="1" wrap="square" lIns="290525" tIns="290525" rIns="290525" bIns="2905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654570" y="6146533"/>
            <a:ext cx="8399700" cy="18220800"/>
          </a:xfrm>
          <a:prstGeom prst="rect">
            <a:avLst/>
          </a:prstGeom>
        </p:spPr>
        <p:txBody>
          <a:bodyPr spcFirstLastPara="1" wrap="square" lIns="290525" tIns="290525" rIns="290525" bIns="290525" anchor="t" anchorCtr="0">
            <a:normAutofit/>
          </a:bodyPr>
          <a:lstStyle>
            <a:lvl1pPr marL="457200" lvl="0" indent="-508000">
              <a:spcBef>
                <a:spcPts val="0"/>
              </a:spcBef>
              <a:spcAft>
                <a:spcPts val="0"/>
              </a:spcAft>
              <a:buSzPts val="4400"/>
              <a:buChar char="●"/>
              <a:defRPr sz="4400"/>
            </a:lvl1pPr>
            <a:lvl2pPr marL="914400" lvl="1" indent="-4699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2pPr>
            <a:lvl3pPr marL="1371600" lvl="2" indent="-4699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3pPr>
            <a:lvl4pPr marL="1828800" lvl="3" indent="-4699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4pPr>
            <a:lvl5pPr marL="2286000" lvl="4" indent="-4699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5pPr>
            <a:lvl6pPr marL="2743200" lvl="5" indent="-4699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6pPr>
            <a:lvl7pPr marL="3200400" lvl="6" indent="-4699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7pPr>
            <a:lvl8pPr marL="3657600" lvl="7" indent="-4699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8pPr>
            <a:lvl9pPr marL="4114800" lvl="8" indent="-4699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10148040" y="6146533"/>
            <a:ext cx="8399700" cy="18220800"/>
          </a:xfrm>
          <a:prstGeom prst="rect">
            <a:avLst/>
          </a:prstGeom>
        </p:spPr>
        <p:txBody>
          <a:bodyPr spcFirstLastPara="1" wrap="square" lIns="290525" tIns="290525" rIns="290525" bIns="290525" anchor="t" anchorCtr="0">
            <a:normAutofit/>
          </a:bodyPr>
          <a:lstStyle>
            <a:lvl1pPr marL="457200" lvl="0" indent="-508000">
              <a:spcBef>
                <a:spcPts val="0"/>
              </a:spcBef>
              <a:spcAft>
                <a:spcPts val="0"/>
              </a:spcAft>
              <a:buSzPts val="4400"/>
              <a:buChar char="●"/>
              <a:defRPr sz="4400"/>
            </a:lvl1pPr>
            <a:lvl2pPr marL="914400" lvl="1" indent="-4699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2pPr>
            <a:lvl3pPr marL="1371600" lvl="2" indent="-4699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3pPr>
            <a:lvl4pPr marL="1828800" lvl="3" indent="-4699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4pPr>
            <a:lvl5pPr marL="2286000" lvl="4" indent="-4699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5pPr>
            <a:lvl6pPr marL="2743200" lvl="5" indent="-4699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6pPr>
            <a:lvl7pPr marL="3200400" lvl="6" indent="-4699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7pPr>
            <a:lvl8pPr marL="3657600" lvl="7" indent="-4699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8pPr>
            <a:lvl9pPr marL="4114800" lvl="8" indent="-4699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</p:spPr>
        <p:txBody>
          <a:bodyPr spcFirstLastPara="1" wrap="square" lIns="290525" tIns="290525" rIns="290525" bIns="290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654570" y="2373467"/>
            <a:ext cx="17893200" cy="3054300"/>
          </a:xfrm>
          <a:prstGeom prst="rect">
            <a:avLst/>
          </a:prstGeom>
        </p:spPr>
        <p:txBody>
          <a:bodyPr spcFirstLastPara="1" wrap="square" lIns="290525" tIns="290525" rIns="290525" bIns="2905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</p:spPr>
        <p:txBody>
          <a:bodyPr spcFirstLastPara="1" wrap="square" lIns="290525" tIns="290525" rIns="290525" bIns="290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654570" y="2963200"/>
            <a:ext cx="5896800" cy="4030500"/>
          </a:xfrm>
          <a:prstGeom prst="rect">
            <a:avLst/>
          </a:prstGeom>
        </p:spPr>
        <p:txBody>
          <a:bodyPr spcFirstLastPara="1" wrap="square" lIns="290525" tIns="290525" rIns="290525" bIns="2905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1pPr>
            <a:lvl2pPr lvl="1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2pPr>
            <a:lvl3pPr lvl="2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3pPr>
            <a:lvl4pPr lvl="3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4pPr>
            <a:lvl5pPr lvl="4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5pPr>
            <a:lvl6pPr lvl="5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6pPr>
            <a:lvl7pPr lvl="6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7pPr>
            <a:lvl8pPr lvl="7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8pPr>
            <a:lvl9pPr lvl="8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654570" y="7411200"/>
            <a:ext cx="5896800" cy="16956900"/>
          </a:xfrm>
          <a:prstGeom prst="rect">
            <a:avLst/>
          </a:prstGeom>
        </p:spPr>
        <p:txBody>
          <a:bodyPr spcFirstLastPara="1" wrap="square" lIns="290525" tIns="290525" rIns="290525" bIns="290525" anchor="t" anchorCtr="0">
            <a:normAutofit/>
          </a:bodyPr>
          <a:lstStyle>
            <a:lvl1pPr marL="457200" lvl="0" indent="-4699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1pPr>
            <a:lvl2pPr marL="914400" lvl="1" indent="-4699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2pPr>
            <a:lvl3pPr marL="1371600" lvl="2" indent="-4699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3pPr>
            <a:lvl4pPr marL="1828800" lvl="3" indent="-4699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4pPr>
            <a:lvl5pPr marL="2286000" lvl="4" indent="-4699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5pPr>
            <a:lvl6pPr marL="2743200" lvl="5" indent="-4699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6pPr>
            <a:lvl7pPr marL="3200400" lvl="6" indent="-4699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7pPr>
            <a:lvl8pPr marL="3657600" lvl="7" indent="-4699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8pPr>
            <a:lvl9pPr marL="4114800" lvl="8" indent="-4699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</p:spPr>
        <p:txBody>
          <a:bodyPr spcFirstLastPara="1" wrap="square" lIns="290525" tIns="290525" rIns="290525" bIns="290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1029525" y="2400800"/>
            <a:ext cx="13372500" cy="21817500"/>
          </a:xfrm>
          <a:prstGeom prst="rect">
            <a:avLst/>
          </a:prstGeom>
        </p:spPr>
        <p:txBody>
          <a:bodyPr spcFirstLastPara="1" wrap="square" lIns="290525" tIns="290525" rIns="290525" bIns="2905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1pPr>
            <a:lvl2pPr lvl="1"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2pPr>
            <a:lvl3pPr lvl="2"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3pPr>
            <a:lvl4pPr lvl="3"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4pPr>
            <a:lvl5pPr lvl="4"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5pPr>
            <a:lvl6pPr lvl="5"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6pPr>
            <a:lvl7pPr lvl="6"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7pPr>
            <a:lvl8pPr lvl="7"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8pPr>
            <a:lvl9pPr lvl="8"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</p:spPr>
        <p:txBody>
          <a:bodyPr spcFirstLastPara="1" wrap="square" lIns="290525" tIns="290525" rIns="290525" bIns="290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9601200" y="-667"/>
            <a:ext cx="9601200" cy="2743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290525" tIns="290525" rIns="290525" bIns="2905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557550" y="6576933"/>
            <a:ext cx="8494800" cy="7905600"/>
          </a:xfrm>
          <a:prstGeom prst="rect">
            <a:avLst/>
          </a:prstGeom>
        </p:spPr>
        <p:txBody>
          <a:bodyPr spcFirstLastPara="1" wrap="square" lIns="290525" tIns="290525" rIns="290525" bIns="2905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557550" y="14949733"/>
            <a:ext cx="8494800" cy="6587100"/>
          </a:xfrm>
          <a:prstGeom prst="rect">
            <a:avLst/>
          </a:prstGeom>
        </p:spPr>
        <p:txBody>
          <a:bodyPr spcFirstLastPara="1" wrap="square" lIns="290525" tIns="290525" rIns="290525" bIns="2905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10372950" y="3861733"/>
            <a:ext cx="8057700" cy="19707300"/>
          </a:xfrm>
          <a:prstGeom prst="rect">
            <a:avLst/>
          </a:prstGeom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457200" lvl="0" indent="-590550">
              <a:spcBef>
                <a:spcPts val="0"/>
              </a:spcBef>
              <a:spcAft>
                <a:spcPts val="0"/>
              </a:spcAft>
              <a:buSzPts val="5700"/>
              <a:buChar char="●"/>
              <a:defRPr/>
            </a:lvl1pPr>
            <a:lvl2pPr marL="914400" lvl="1" indent="-5080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2pPr>
            <a:lvl3pPr marL="1371600" lvl="2" indent="-5080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3pPr>
            <a:lvl4pPr marL="1828800" lvl="3" indent="-508000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4pPr>
            <a:lvl5pPr marL="2286000" lvl="4" indent="-5080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5pPr>
            <a:lvl6pPr marL="2743200" lvl="5" indent="-5080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6pPr>
            <a:lvl7pPr marL="3200400" lvl="6" indent="-508000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7pPr>
            <a:lvl8pPr marL="3657600" lvl="7" indent="-5080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8pPr>
            <a:lvl9pPr marL="4114800" lvl="8" indent="-5080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</p:spPr>
        <p:txBody>
          <a:bodyPr spcFirstLastPara="1" wrap="square" lIns="290525" tIns="290525" rIns="290525" bIns="290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654570" y="22563067"/>
            <a:ext cx="12597600" cy="3227100"/>
          </a:xfrm>
          <a:prstGeom prst="rect">
            <a:avLst/>
          </a:prstGeom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7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</p:spPr>
        <p:txBody>
          <a:bodyPr spcFirstLastPara="1" wrap="square" lIns="290525" tIns="290525" rIns="290525" bIns="290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654570" y="5899333"/>
            <a:ext cx="17893200" cy="10472100"/>
          </a:xfrm>
          <a:prstGeom prst="rect">
            <a:avLst/>
          </a:prstGeom>
        </p:spPr>
        <p:txBody>
          <a:bodyPr spcFirstLastPara="1" wrap="square" lIns="290525" tIns="290525" rIns="290525" bIns="2905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654570" y="16811867"/>
            <a:ext cx="17893200" cy="6937500"/>
          </a:xfrm>
          <a:prstGeom prst="rect">
            <a:avLst/>
          </a:prstGeom>
        </p:spPr>
        <p:txBody>
          <a:bodyPr spcFirstLastPara="1" wrap="square" lIns="290525" tIns="290525" rIns="290525" bIns="290525" anchor="t" anchorCtr="0">
            <a:normAutofit/>
          </a:bodyPr>
          <a:lstStyle>
            <a:lvl1pPr marL="457200" lvl="0" indent="-590550" algn="ctr">
              <a:spcBef>
                <a:spcPts val="0"/>
              </a:spcBef>
              <a:spcAft>
                <a:spcPts val="0"/>
              </a:spcAft>
              <a:buSzPts val="5700"/>
              <a:buChar char="●"/>
              <a:defRPr/>
            </a:lvl1pPr>
            <a:lvl2pPr marL="914400" lvl="1" indent="-508000" algn="ctr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2pPr>
            <a:lvl3pPr marL="1371600" lvl="2" indent="-508000" algn="ctr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3pPr>
            <a:lvl4pPr marL="1828800" lvl="3" indent="-508000" algn="ctr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4pPr>
            <a:lvl5pPr marL="2286000" lvl="4" indent="-508000" algn="ctr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5pPr>
            <a:lvl6pPr marL="2743200" lvl="5" indent="-508000" algn="ctr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6pPr>
            <a:lvl7pPr marL="3200400" lvl="6" indent="-508000" algn="ctr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7pPr>
            <a:lvl8pPr marL="3657600" lvl="7" indent="-508000" algn="ctr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8pPr>
            <a:lvl9pPr marL="4114800" lvl="8" indent="-508000" algn="ctr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</p:spPr>
        <p:txBody>
          <a:bodyPr spcFirstLastPara="1" wrap="square" lIns="290525" tIns="290525" rIns="290525" bIns="290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</p:spPr>
        <p:txBody>
          <a:bodyPr spcFirstLastPara="1" wrap="square" lIns="290525" tIns="290525" rIns="290525" bIns="290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54570" y="2373467"/>
            <a:ext cx="17893200" cy="30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None/>
              <a:defRPr sz="89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None/>
              <a:defRPr sz="89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None/>
              <a:defRPr sz="89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None/>
              <a:defRPr sz="89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None/>
              <a:defRPr sz="89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None/>
              <a:defRPr sz="89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None/>
              <a:defRPr sz="89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None/>
              <a:defRPr sz="89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None/>
              <a:defRPr sz="89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54570" y="6146533"/>
            <a:ext cx="17893200" cy="182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marL="457200" lvl="0" indent="-590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700"/>
              <a:buChar char="●"/>
              <a:defRPr sz="5700">
                <a:solidFill>
                  <a:schemeClr val="dk2"/>
                </a:solidFill>
              </a:defRPr>
            </a:lvl1pPr>
            <a:lvl2pPr marL="914400" lvl="1" indent="-508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○"/>
              <a:defRPr sz="4400">
                <a:solidFill>
                  <a:schemeClr val="dk2"/>
                </a:solidFill>
              </a:defRPr>
            </a:lvl2pPr>
            <a:lvl3pPr marL="1371600" lvl="2" indent="-508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■"/>
              <a:defRPr sz="4400">
                <a:solidFill>
                  <a:schemeClr val="dk2"/>
                </a:solidFill>
              </a:defRPr>
            </a:lvl3pPr>
            <a:lvl4pPr marL="1828800" lvl="3" indent="-508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●"/>
              <a:defRPr sz="4400">
                <a:solidFill>
                  <a:schemeClr val="dk2"/>
                </a:solidFill>
              </a:defRPr>
            </a:lvl4pPr>
            <a:lvl5pPr marL="2286000" lvl="4" indent="-508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○"/>
              <a:defRPr sz="4400">
                <a:solidFill>
                  <a:schemeClr val="dk2"/>
                </a:solidFill>
              </a:defRPr>
            </a:lvl5pPr>
            <a:lvl6pPr marL="2743200" lvl="5" indent="-508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■"/>
              <a:defRPr sz="4400">
                <a:solidFill>
                  <a:schemeClr val="dk2"/>
                </a:solidFill>
              </a:defRPr>
            </a:lvl6pPr>
            <a:lvl7pPr marL="3200400" lvl="6" indent="-508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●"/>
              <a:defRPr sz="4400">
                <a:solidFill>
                  <a:schemeClr val="dk2"/>
                </a:solidFill>
              </a:defRPr>
            </a:lvl7pPr>
            <a:lvl8pPr marL="3657600" lvl="7" indent="-508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○"/>
              <a:defRPr sz="4400">
                <a:solidFill>
                  <a:schemeClr val="dk2"/>
                </a:solidFill>
              </a:defRPr>
            </a:lvl8pPr>
            <a:lvl9pPr marL="4114800" lvl="8" indent="-508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■"/>
              <a:defRPr sz="4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lvl="0" algn="r">
              <a:buNone/>
              <a:defRPr sz="3200">
                <a:solidFill>
                  <a:schemeClr val="dk2"/>
                </a:solidFill>
              </a:defRPr>
            </a:lvl1pPr>
            <a:lvl2pPr lvl="1" algn="r">
              <a:buNone/>
              <a:defRPr sz="3200">
                <a:solidFill>
                  <a:schemeClr val="dk2"/>
                </a:solidFill>
              </a:defRPr>
            </a:lvl2pPr>
            <a:lvl3pPr lvl="2" algn="r">
              <a:buNone/>
              <a:defRPr sz="3200">
                <a:solidFill>
                  <a:schemeClr val="dk2"/>
                </a:solidFill>
              </a:defRPr>
            </a:lvl3pPr>
            <a:lvl4pPr lvl="3" algn="r">
              <a:buNone/>
              <a:defRPr sz="3200">
                <a:solidFill>
                  <a:schemeClr val="dk2"/>
                </a:solidFill>
              </a:defRPr>
            </a:lvl4pPr>
            <a:lvl5pPr lvl="4" algn="r">
              <a:buNone/>
              <a:defRPr sz="3200">
                <a:solidFill>
                  <a:schemeClr val="dk2"/>
                </a:solidFill>
              </a:defRPr>
            </a:lvl5pPr>
            <a:lvl6pPr lvl="5" algn="r">
              <a:buNone/>
              <a:defRPr sz="3200">
                <a:solidFill>
                  <a:schemeClr val="dk2"/>
                </a:solidFill>
              </a:defRPr>
            </a:lvl6pPr>
            <a:lvl7pPr lvl="6" algn="r">
              <a:buNone/>
              <a:defRPr sz="3200">
                <a:solidFill>
                  <a:schemeClr val="dk2"/>
                </a:solidFill>
              </a:defRPr>
            </a:lvl7pPr>
            <a:lvl8pPr lvl="7" algn="r">
              <a:buNone/>
              <a:defRPr sz="3200">
                <a:solidFill>
                  <a:schemeClr val="dk2"/>
                </a:solidFill>
              </a:defRPr>
            </a:lvl8pPr>
            <a:lvl9pPr lvl="8" algn="r">
              <a:buNone/>
              <a:defRPr sz="32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image" Target="../media/image1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://www.westkypefarm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r="368"/>
          <a:stretch/>
        </p:blipFill>
        <p:spPr>
          <a:xfrm>
            <a:off x="5538925" y="2367075"/>
            <a:ext cx="8094750" cy="419665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1543021" y="8391253"/>
            <a:ext cx="15259200" cy="190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b="1" u="sng" dirty="0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rPr>
              <a:t>Class 1</a:t>
            </a:r>
            <a:r>
              <a:rPr lang="en" sz="3300" b="1" dirty="0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rPr>
              <a:t>​ North cross poles </a:t>
            </a:r>
            <a:endParaRPr sz="3300" b="1" dirty="0">
              <a:solidFill>
                <a:srgbClr val="351C75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b="1" dirty="0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rPr>
              <a:t>All double clears win a rosette, all competitors will be allowed to compete in second round regardless of faults in first round.</a:t>
            </a:r>
            <a:endParaRPr sz="3300" b="1" dirty="0">
              <a:solidFill>
                <a:srgbClr val="351C75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b="1" u="sng" dirty="0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sz="3300" b="1" u="sng" dirty="0">
              <a:solidFill>
                <a:srgbClr val="351C75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b="1" u="sng" dirty="0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rPr>
              <a:t>Class 2</a:t>
            </a:r>
            <a:r>
              <a:rPr lang="en" sz="3300" b="1" dirty="0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rPr>
              <a:t>​ Buddy the Elf’s Beginners Novice – cross poles and straights</a:t>
            </a:r>
            <a:endParaRPr sz="3300" b="1" dirty="0">
              <a:solidFill>
                <a:srgbClr val="351C75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b="1" dirty="0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rPr>
              <a:t>​​Genuine novices only</a:t>
            </a:r>
            <a:endParaRPr sz="3300" b="1" dirty="0">
              <a:solidFill>
                <a:srgbClr val="351C75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b="1" dirty="0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sz="3300" b="1" dirty="0">
              <a:solidFill>
                <a:srgbClr val="351C75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b="1" u="sng" dirty="0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rPr>
              <a:t>Class 3​</a:t>
            </a:r>
            <a:r>
              <a:rPr lang="en" sz="3300" b="1" dirty="0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rPr>
              <a:t> Noel’s Nursery Novice – max height in first round 40cm</a:t>
            </a:r>
            <a:endParaRPr sz="3300" b="1" dirty="0">
              <a:solidFill>
                <a:srgbClr val="351C75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b="1" dirty="0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rPr>
              <a:t>​​No combination to have won three firsts,</a:t>
            </a:r>
            <a:endParaRPr sz="3300" b="1" dirty="0">
              <a:solidFill>
                <a:srgbClr val="351C75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300" b="1" dirty="0">
              <a:solidFill>
                <a:srgbClr val="351C75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b="1" u="sng" dirty="0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rPr>
              <a:t>Class 4</a:t>
            </a:r>
            <a:r>
              <a:rPr lang="en" sz="3300" b="1" dirty="0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rPr>
              <a:t>. THE CHRISTMAS ELVES’ PAIRS RELAY</a:t>
            </a:r>
            <a:endParaRPr sz="3300" b="1" dirty="0">
              <a:solidFill>
                <a:srgbClr val="351C75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b="1" dirty="0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rPr>
              <a:t>1ST RIDER JUMPS 1ST HALF OF COURSE AT 50 CM THEN THE 2ND RIDER WHO JUMPS 2ND HALF AT 70CM</a:t>
            </a:r>
            <a:endParaRPr sz="3300" b="1" dirty="0">
              <a:solidFill>
                <a:srgbClr val="351C75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b="1" dirty="0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rPr>
              <a:t>    </a:t>
            </a:r>
            <a:endParaRPr sz="3300" b="1" dirty="0">
              <a:solidFill>
                <a:srgbClr val="351C75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b="1" u="sng" dirty="0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rPr>
              <a:t>Class 5</a:t>
            </a:r>
            <a:r>
              <a:rPr lang="en" sz="3300" b="1" dirty="0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rPr>
              <a:t> Nativity Novice – max height in first round 50cm,    </a:t>
            </a:r>
            <a:endParaRPr sz="3300" b="1" dirty="0">
              <a:solidFill>
                <a:srgbClr val="351C75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b="1" dirty="0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sz="3300" b="1" dirty="0">
              <a:solidFill>
                <a:srgbClr val="351C75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b="1" u="sng" dirty="0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rPr>
              <a:t>Class 6</a:t>
            </a:r>
            <a:r>
              <a:rPr lang="en" sz="3300" b="1" dirty="0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rPr>
              <a:t> Polar Bears Progressive – max height in first round 60cm,</a:t>
            </a:r>
            <a:endParaRPr sz="3300" b="1" dirty="0">
              <a:solidFill>
                <a:srgbClr val="351C75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b="1" dirty="0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sz="3300" b="1" dirty="0">
              <a:solidFill>
                <a:srgbClr val="351C75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b="1" u="sng" dirty="0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rPr>
              <a:t>Class 7 </a:t>
            </a:r>
            <a:r>
              <a:rPr lang="en" sz="3300" b="1" dirty="0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rPr>
              <a:t>Icy Intermediate – max height in first round 70cm,</a:t>
            </a:r>
            <a:endParaRPr sz="3300" b="1" dirty="0">
              <a:solidFill>
                <a:srgbClr val="351C75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b="1" dirty="0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rPr>
              <a:t>Includes Pony Club Foundation Preliminary Qualifier        </a:t>
            </a:r>
            <a:endParaRPr sz="3300" b="1" dirty="0">
              <a:solidFill>
                <a:srgbClr val="351C75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b="1" dirty="0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sz="3300" b="1" dirty="0">
              <a:solidFill>
                <a:srgbClr val="351C75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b="1" u="sng" dirty="0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rPr>
              <a:t>Class 8</a:t>
            </a:r>
            <a:r>
              <a:rPr lang="en" sz="3300" b="1" dirty="0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rPr>
              <a:t> Santa’s Small Open – max height in first round 80cm</a:t>
            </a:r>
            <a:endParaRPr sz="3300" b="1" dirty="0">
              <a:solidFill>
                <a:srgbClr val="351C75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b="1" dirty="0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rPr>
              <a:t>Includes Pony Club Debut Preliminary Qualifier        </a:t>
            </a:r>
            <a:endParaRPr sz="3300" b="1" dirty="0">
              <a:solidFill>
                <a:srgbClr val="351C75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b="1" dirty="0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rPr>
              <a:t>         </a:t>
            </a:r>
            <a:endParaRPr sz="3300" b="1" dirty="0">
              <a:solidFill>
                <a:srgbClr val="351C75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b="1" u="sng" dirty="0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rPr>
              <a:t>Class 9</a:t>
            </a:r>
            <a:r>
              <a:rPr lang="en" sz="3300" b="1" dirty="0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rPr>
              <a:t> Olaf’s Open – max height in first round 90cm,</a:t>
            </a:r>
            <a:endParaRPr sz="3300" b="1" dirty="0">
              <a:solidFill>
                <a:srgbClr val="351C75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b="1" dirty="0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rPr>
              <a:t>Includes Pony Club Challenge Preliminary Qualifier      </a:t>
            </a:r>
            <a:endParaRPr sz="3300" b="1" dirty="0">
              <a:solidFill>
                <a:srgbClr val="351C75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b="1" dirty="0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sz="3300" b="1" dirty="0">
              <a:solidFill>
                <a:srgbClr val="351C75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b="1" u="sng" dirty="0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rPr>
              <a:t>Class 10</a:t>
            </a:r>
            <a:r>
              <a:rPr lang="en" sz="3300" b="1" dirty="0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rPr>
              <a:t> Grinch’s Grand Prix. First round 1m</a:t>
            </a:r>
            <a:endParaRPr sz="3300" b="1" dirty="0">
              <a:solidFill>
                <a:srgbClr val="351C75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b="1" dirty="0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rPr>
              <a:t>Bottle of prosecco to the senior winner (18+)</a:t>
            </a:r>
            <a:endParaRPr sz="3300" b="1" dirty="0">
              <a:solidFill>
                <a:srgbClr val="351C75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b="1" dirty="0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sz="3300" b="1" dirty="0">
              <a:solidFill>
                <a:srgbClr val="351C75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rPr>
              <a:t>Entry WKRC members £9  non members £10</a:t>
            </a:r>
            <a:endParaRPr sz="1800" dirty="0"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351C75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 dirty="0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WWW.WESTKYPEFARM.COM</a:t>
            </a:r>
            <a:r>
              <a:rPr lang="en" sz="1800" dirty="0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sz="1800" dirty="0">
              <a:solidFill>
                <a:srgbClr val="351C75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351C75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rPr>
              <a:t>CONDITIONS OF PARTICIPATION AT SHOW</a:t>
            </a:r>
            <a:endParaRPr sz="1800" dirty="0">
              <a:solidFill>
                <a:srgbClr val="351C75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rPr>
              <a:t>1. All riders must abide by British Showjumping/British Dressage rules at all times</a:t>
            </a:r>
            <a:endParaRPr sz="1800" dirty="0">
              <a:solidFill>
                <a:srgbClr val="351C75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rPr>
              <a:t>2. Traditional style riding boots must be worn</a:t>
            </a:r>
            <a:endParaRPr sz="1800" dirty="0">
              <a:solidFill>
                <a:srgbClr val="351C75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rPr>
              <a:t>3. Riding hats of approved standard must be worn</a:t>
            </a:r>
            <a:endParaRPr sz="1800" dirty="0">
              <a:solidFill>
                <a:srgbClr val="351C75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rPr>
              <a:t>4. Smart show attire</a:t>
            </a:r>
            <a:endParaRPr sz="1800" dirty="0">
              <a:solidFill>
                <a:srgbClr val="351C75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rPr>
              <a:t>5. WKRC, it’s officials and those working for it disclaim any responsibility for any accident to persons, animals, property, howsoever caused, while on its premises</a:t>
            </a:r>
            <a:endParaRPr sz="1800" dirty="0">
              <a:solidFill>
                <a:srgbClr val="351C75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rPr>
              <a:t>6. No dogs allowed out of vehicle </a:t>
            </a:r>
            <a:endParaRPr sz="1800" dirty="0">
              <a:solidFill>
                <a:srgbClr val="351C75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5">
            <a:alphaModFix/>
          </a:blip>
          <a:srcRect b="37284"/>
          <a:stretch/>
        </p:blipFill>
        <p:spPr>
          <a:xfrm>
            <a:off x="19202400" y="28217484"/>
            <a:ext cx="19461925" cy="7007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223130" y="2110166"/>
            <a:ext cx="19461925" cy="1279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7">
            <a:alphaModFix/>
          </a:blip>
          <a:srcRect t="11421" b="62993"/>
          <a:stretch/>
        </p:blipFill>
        <p:spPr>
          <a:xfrm>
            <a:off x="8094750" y="0"/>
            <a:ext cx="11107650" cy="305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7">
            <a:alphaModFix/>
          </a:blip>
          <a:srcRect l="1262" t="10656" r="851" b="63758"/>
          <a:stretch/>
        </p:blipFill>
        <p:spPr>
          <a:xfrm>
            <a:off x="2700976" y="-139076"/>
            <a:ext cx="10872400" cy="305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7">
            <a:alphaModFix/>
          </a:blip>
          <a:srcRect l="26271" t="10656" r="852" b="63758"/>
          <a:stretch/>
        </p:blipFill>
        <p:spPr>
          <a:xfrm>
            <a:off x="0" y="-139075"/>
            <a:ext cx="8094750" cy="305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 rotWithShape="1">
          <a:blip r:embed="rId8">
            <a:alphaModFix/>
          </a:blip>
          <a:srcRect t="18349" b="19426"/>
          <a:stretch/>
        </p:blipFill>
        <p:spPr>
          <a:xfrm>
            <a:off x="14955151" y="24604020"/>
            <a:ext cx="3407847" cy="1377599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/>
          <p:nvPr/>
        </p:nvSpPr>
        <p:spPr>
          <a:xfrm>
            <a:off x="3285357" y="6608947"/>
            <a:ext cx="19202400" cy="13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 b="1">
                <a:solidFill>
                  <a:srgbClr val="9900FF"/>
                </a:solidFill>
                <a:latin typeface="Verdana"/>
                <a:ea typeface="Verdana"/>
                <a:cs typeface="Verdana"/>
                <a:sym typeface="Verdana"/>
              </a:rPr>
              <a:t>LOTS OF PRIZES AND TREATS FOR EVERYONE</a:t>
            </a:r>
            <a:endParaRPr sz="3900" b="1">
              <a:solidFill>
                <a:srgbClr val="9900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 b="1">
                <a:solidFill>
                  <a:srgbClr val="9900FF"/>
                </a:solidFill>
                <a:latin typeface="Verdana"/>
                <a:ea typeface="Verdana"/>
                <a:cs typeface="Verdana"/>
                <a:sym typeface="Verdana"/>
              </a:rPr>
              <a:t>Best Festive Outfit Wins a prize!</a:t>
            </a:r>
            <a:endParaRPr sz="3900" b="1">
              <a:solidFill>
                <a:srgbClr val="9900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5462517" y="5763325"/>
            <a:ext cx="11943000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b="1" u="sng" dirty="0">
                <a:solidFill>
                  <a:srgbClr val="9900FF"/>
                </a:solidFill>
              </a:rPr>
              <a:t>Saturday 12</a:t>
            </a:r>
            <a:r>
              <a:rPr lang="en" sz="5400" b="1" u="sng" baseline="30000" dirty="0">
                <a:solidFill>
                  <a:srgbClr val="9900FF"/>
                </a:solidFill>
              </a:rPr>
              <a:t>th</a:t>
            </a:r>
            <a:r>
              <a:rPr lang="en" sz="5400" b="1" u="sng" dirty="0">
                <a:solidFill>
                  <a:srgbClr val="9900FF"/>
                </a:solidFill>
              </a:rPr>
              <a:t> December 2026</a:t>
            </a:r>
            <a:endParaRPr sz="5400" b="1" u="sng" dirty="0">
              <a:solidFill>
                <a:srgbClr val="9900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321</Words>
  <Application>Microsoft Office PowerPoint</Application>
  <PresentationFormat>Custom</PresentationFormat>
  <Paragraphs>42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Nunito</vt:lpstr>
      <vt:lpstr>Verdana</vt:lpstr>
      <vt:lpstr>Arial</vt:lpstr>
      <vt:lpstr>Simple Light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Linda</dc:creator>
  <cp:lastModifiedBy>Linda Anderson</cp:lastModifiedBy>
  <cp:revision>2</cp:revision>
  <dcterms:modified xsi:type="dcterms:W3CDTF">2026-10-21T12:48:38Z</dcterms:modified>
</cp:coreProperties>
</file>