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4"/>
  </p:notesMasterIdLst>
  <p:sldIdLst>
    <p:sldId id="256" r:id="rId3"/>
  </p:sldIdLst>
  <p:sldSz cx="19202400" cy="27432000"/>
  <p:notesSz cx="6889750" cy="96710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6048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gdvhtqytTlCgU6qQmrJwdVpJ9n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1F29F-23D2-49E7-8F47-EF1D0A430391}" v="12" dt="2026-09-16T15:58:39.8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3282" y="186"/>
      </p:cViewPr>
      <p:guideLst>
        <p:guide orient="horz" pos="8640"/>
        <p:guide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Anderson" userId="c3a3031351d79f56" providerId="LiveId" clId="{1E2DFC27-9F46-4DB7-B016-2B602F971E03}"/>
    <pc:docChg chg="undo custSel addSld delSld modSld sldOrd">
      <pc:chgData name="Linda Anderson" userId="c3a3031351d79f56" providerId="LiveId" clId="{1E2DFC27-9F46-4DB7-B016-2B602F971E03}" dt="2026-09-16T16:00:54.117" v="177" actId="47"/>
      <pc:docMkLst>
        <pc:docMk/>
      </pc:docMkLst>
      <pc:sldChg chg="addSp delSp modSp mod">
        <pc:chgData name="Linda Anderson" userId="c3a3031351d79f56" providerId="LiveId" clId="{1E2DFC27-9F46-4DB7-B016-2B602F971E03}" dt="2026-09-16T16:00:05.536" v="176" actId="478"/>
        <pc:sldMkLst>
          <pc:docMk/>
          <pc:sldMk cId="0" sldId="256"/>
        </pc:sldMkLst>
        <pc:spChg chg="add del mod">
          <ac:chgData name="Linda Anderson" userId="c3a3031351d79f56" providerId="LiveId" clId="{1E2DFC27-9F46-4DB7-B016-2B602F971E03}" dt="2026-09-16T15:52:30.420" v="5" actId="478"/>
          <ac:spMkLst>
            <pc:docMk/>
            <pc:sldMk cId="0" sldId="256"/>
            <ac:spMk id="3" creationId="{89C49E74-147C-3D92-B48E-F95953482E30}"/>
          </ac:spMkLst>
        </pc:spChg>
        <pc:spChg chg="add del mod">
          <ac:chgData name="Linda Anderson" userId="c3a3031351d79f56" providerId="LiveId" clId="{1E2DFC27-9F46-4DB7-B016-2B602F971E03}" dt="2026-09-16T15:54:53.566" v="45" actId="22"/>
          <ac:spMkLst>
            <pc:docMk/>
            <pc:sldMk cId="0" sldId="256"/>
            <ac:spMk id="5" creationId="{960D7CF3-40E1-1D31-DA68-D23959B651B2}"/>
          </ac:spMkLst>
        </pc:spChg>
        <pc:spChg chg="add mod">
          <ac:chgData name="Linda Anderson" userId="c3a3031351d79f56" providerId="LiveId" clId="{1E2DFC27-9F46-4DB7-B016-2B602F971E03}" dt="2026-09-16T15:54:48.870" v="36" actId="767"/>
          <ac:spMkLst>
            <pc:docMk/>
            <pc:sldMk cId="0" sldId="256"/>
            <ac:spMk id="6" creationId="{CF2837C7-782B-7A5E-DB1D-EEB74DA96731}"/>
          </ac:spMkLst>
        </pc:spChg>
        <pc:spChg chg="add del mod">
          <ac:chgData name="Linda Anderson" userId="c3a3031351d79f56" providerId="LiveId" clId="{1E2DFC27-9F46-4DB7-B016-2B602F971E03}" dt="2026-09-16T15:54:47.986" v="33" actId="767"/>
          <ac:spMkLst>
            <pc:docMk/>
            <pc:sldMk cId="0" sldId="256"/>
            <ac:spMk id="7" creationId="{A4020436-9025-5147-A64A-2AB4D673D6C2}"/>
          </ac:spMkLst>
        </pc:spChg>
        <pc:spChg chg="add mod">
          <ac:chgData name="Linda Anderson" userId="c3a3031351d79f56" providerId="LiveId" clId="{1E2DFC27-9F46-4DB7-B016-2B602F971E03}" dt="2026-09-16T15:59:40.467" v="172" actId="1076"/>
          <ac:spMkLst>
            <pc:docMk/>
            <pc:sldMk cId="0" sldId="256"/>
            <ac:spMk id="9" creationId="{F4AE9584-0299-0C0A-6973-CE12F1F60311}"/>
          </ac:spMkLst>
        </pc:spChg>
        <pc:spChg chg="del">
          <ac:chgData name="Linda Anderson" userId="c3a3031351d79f56" providerId="LiveId" clId="{1E2DFC27-9F46-4DB7-B016-2B602F971E03}" dt="2026-09-16T15:55:10.255" v="51" actId="478"/>
          <ac:spMkLst>
            <pc:docMk/>
            <pc:sldMk cId="0" sldId="256"/>
            <ac:spMk id="99" creationId="{00000000-0000-0000-0000-000000000000}"/>
          </ac:spMkLst>
        </pc:spChg>
        <pc:spChg chg="del">
          <ac:chgData name="Linda Anderson" userId="c3a3031351d79f56" providerId="LiveId" clId="{1E2DFC27-9F46-4DB7-B016-2B602F971E03}" dt="2026-09-16T15:55:35.919" v="57" actId="478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Linda Anderson" userId="c3a3031351d79f56" providerId="LiveId" clId="{1E2DFC27-9F46-4DB7-B016-2B602F971E03}" dt="2026-09-16T15:58:48.244" v="123" actId="20577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Linda Anderson" userId="c3a3031351d79f56" providerId="LiveId" clId="{1E2DFC27-9F46-4DB7-B016-2B602F971E03}" dt="2026-09-16T15:58:39.822" v="121"/>
          <ac:spMkLst>
            <pc:docMk/>
            <pc:sldMk cId="0" sldId="256"/>
            <ac:spMk id="105" creationId="{00000000-0000-0000-0000-000000000000}"/>
          </ac:spMkLst>
        </pc:spChg>
        <pc:spChg chg="add del mod">
          <ac:chgData name="Linda Anderson" userId="c3a3031351d79f56" providerId="LiveId" clId="{1E2DFC27-9F46-4DB7-B016-2B602F971E03}" dt="2026-09-16T16:00:05.536" v="176" actId="478"/>
          <ac:spMkLst>
            <pc:docMk/>
            <pc:sldMk cId="0" sldId="256"/>
            <ac:spMk id="109" creationId="{00000000-0000-0000-0000-000000000000}"/>
          </ac:spMkLst>
        </pc:spChg>
        <pc:spChg chg="add del mod">
          <ac:chgData name="Linda Anderson" userId="c3a3031351d79f56" providerId="LiveId" clId="{1E2DFC27-9F46-4DB7-B016-2B602F971E03}" dt="2026-09-16T15:55:08.447" v="50" actId="478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Linda Anderson" userId="c3a3031351d79f56" providerId="LiveId" clId="{1E2DFC27-9F46-4DB7-B016-2B602F971E03}" dt="2026-09-16T15:59:35.398" v="171" actId="14100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Linda Anderson" userId="c3a3031351d79f56" providerId="LiveId" clId="{1E2DFC27-9F46-4DB7-B016-2B602F971E03}" dt="2026-09-16T15:58:58.449" v="126" actId="1076"/>
          <ac:spMkLst>
            <pc:docMk/>
            <pc:sldMk cId="0" sldId="256"/>
            <ac:spMk id="113" creationId="{00000000-0000-0000-0000-000000000000}"/>
          </ac:spMkLst>
        </pc:spChg>
      </pc:sldChg>
      <pc:sldChg chg="addSp modSp new del mod ord">
        <pc:chgData name="Linda Anderson" userId="c3a3031351d79f56" providerId="LiveId" clId="{1E2DFC27-9F46-4DB7-B016-2B602F971E03}" dt="2026-09-16T16:00:54.117" v="177" actId="47"/>
        <pc:sldMkLst>
          <pc:docMk/>
          <pc:sldMk cId="2005702430" sldId="257"/>
        </pc:sldMkLst>
        <pc:spChg chg="mod">
          <ac:chgData name="Linda Anderson" userId="c3a3031351d79f56" providerId="LiveId" clId="{1E2DFC27-9F46-4DB7-B016-2B602F971E03}" dt="2026-09-16T15:54:50.340" v="39" actId="1076"/>
          <ac:spMkLst>
            <pc:docMk/>
            <pc:sldMk cId="2005702430" sldId="257"/>
            <ac:spMk id="3" creationId="{2D00FA78-F239-ABE1-EE1E-49407555F0F1}"/>
          </ac:spMkLst>
        </pc:spChg>
        <pc:spChg chg="add mod">
          <ac:chgData name="Linda Anderson" userId="c3a3031351d79f56" providerId="LiveId" clId="{1E2DFC27-9F46-4DB7-B016-2B602F971E03}" dt="2026-09-16T15:54:55.140" v="46" actId="1076"/>
          <ac:spMkLst>
            <pc:docMk/>
            <pc:sldMk cId="2005702430" sldId="257"/>
            <ac:spMk id="5" creationId="{8DDE7E4C-A720-709F-8DF8-7B63BE0694AA}"/>
          </ac:spMkLst>
        </pc:spChg>
      </pc:sldChg>
      <pc:sldMasterChg chg="delSldLayout">
        <pc:chgData name="Linda Anderson" userId="c3a3031351d79f56" providerId="LiveId" clId="{1E2DFC27-9F46-4DB7-B016-2B602F971E03}" dt="2026-09-16T16:00:54.117" v="177" actId="47"/>
        <pc:sldMasterMkLst>
          <pc:docMk/>
          <pc:sldMasterMk cId="0" sldId="2147483648"/>
        </pc:sldMasterMkLst>
        <pc:sldLayoutChg chg="del">
          <pc:chgData name="Linda Anderson" userId="c3a3031351d79f56" providerId="LiveId" clId="{1E2DFC27-9F46-4DB7-B016-2B602F971E03}" dt="2026-09-16T16:00:54.117" v="177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723900"/>
            <a:ext cx="2541588" cy="362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593749"/>
            <a:ext cx="5511800" cy="435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92312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723900"/>
            <a:ext cx="2541588" cy="362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8975" y="4593749"/>
            <a:ext cx="5511800" cy="435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654588" y="3971067"/>
            <a:ext cx="17893200" cy="109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654570" y="15115333"/>
            <a:ext cx="17893200" cy="42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marR="0" lvl="0" indent="-590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●"/>
              <a:defRPr sz="5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marR="0" lvl="0" indent="-590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●"/>
              <a:defRPr sz="5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>
            <a:off x="103501" y="238775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-129762" y="26362943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3261300" y="17116875"/>
            <a:ext cx="126798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Unaffiliated Winter Dressage League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 u="sng" dirty="0">
                <a:solidFill>
                  <a:srgbClr val="351C75"/>
                </a:solidFill>
              </a:rPr>
              <a:t>October</a:t>
            </a: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 -  March</a:t>
            </a:r>
            <a:endParaRPr sz="4800" b="1" i="0" u="sng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For class points the results of Class </a:t>
            </a:r>
            <a:r>
              <a:rPr lang="en" sz="3200" b="1" dirty="0">
                <a:solidFill>
                  <a:srgbClr val="351C75"/>
                </a:solidFill>
              </a:rPr>
              <a:t>1</a:t>
            </a:r>
            <a:r>
              <a:rPr lang="en" sz="3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and Class </a:t>
            </a:r>
            <a:r>
              <a:rPr lang="en" sz="3200" b="1" dirty="0">
                <a:solidFill>
                  <a:srgbClr val="351C75"/>
                </a:solidFill>
              </a:rPr>
              <a:t>2</a:t>
            </a:r>
            <a:r>
              <a:rPr lang="en" sz="3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will be combined.</a:t>
            </a:r>
            <a:endParaRPr sz="32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In the event of classes being oversubscribed, places will be allocated on a first come first served basis.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32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1063226" y="22217125"/>
            <a:ext cx="17542500" cy="3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CLASS 1&amp;2: HORSE/PONY  NEVER TO HAVE WON  3 x 1ST AT THE START OF THE LEAGUE</a:t>
            </a: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CLASS 3: HORSE/PONY TO HAVE LESS THAN 49 BRITISH DRESSAGE POINTS</a:t>
            </a: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CLASS 4: HORSE/PONY TO HAVE LESS THAN 124 BRITISH DRESSAGE POINTS</a:t>
            </a: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£15 PER UNAFFILIATED CLASS TO WKRC MEMBER</a:t>
            </a: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£16 PER UNAFFILIATED CLASS TO NON MEMBERS</a:t>
            </a: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9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CONDITIONS OF PARTICIPATION AT SHOW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1. All riders must abide by British Showjumping/dressage rules at all times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2. Correct footwear and show jacket required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3. Riding hats of an approved standard must be worn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4. WKRC, it’s officials and those working for it disclaim any responsibility for any accident to persons, animals, property, howsoever caused, while on its premises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5. No dogs allowed out of vehicle</a:t>
            </a:r>
            <a:endParaRPr sz="16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2047501" y="16255074"/>
            <a:ext cx="15107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ROSETTES TO 6TH PLACE. BEST JUNIOR ROSETTE EACH CLASS.</a:t>
            </a:r>
            <a:endParaRPr sz="30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1063207" y="20975461"/>
            <a:ext cx="17542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" sz="29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Entries on </a:t>
            </a:r>
            <a:r>
              <a:rPr lang="en" sz="2900" b="1" i="1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Myridinglife.com</a:t>
            </a:r>
            <a:endParaRPr sz="2900" b="1" i="1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" sz="29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Times distributed on </a:t>
            </a:r>
            <a:r>
              <a:rPr lang="en" sz="2900" b="1" i="1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westkypefarm.co.uk</a:t>
            </a:r>
            <a:r>
              <a:rPr lang="en" sz="29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prior to event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 l="9265" t="12830" r="3732" b="12874"/>
          <a:stretch/>
        </p:blipFill>
        <p:spPr>
          <a:xfrm>
            <a:off x="5688975" y="1294520"/>
            <a:ext cx="7323900" cy="329575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/>
        </p:nvSpPr>
        <p:spPr>
          <a:xfrm>
            <a:off x="20977700" y="6725625"/>
            <a:ext cx="7057500" cy="48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Affiliated BD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Prelim 2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Prelim 13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Novice 27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Novice 34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Elem 42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Elem 50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1036799" y="5879638"/>
            <a:ext cx="8681925" cy="880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4700"/>
            </a:pPr>
            <a:r>
              <a:rPr lang="en-GB" sz="4000" b="1" u="sng" dirty="0">
                <a:solidFill>
                  <a:srgbClr val="351C75"/>
                </a:solidFill>
              </a:rPr>
              <a:t>UNAFFILIATED CLASS</a:t>
            </a:r>
          </a:p>
          <a:p>
            <a:pPr lvl="0" algn="ctr">
              <a:buClr>
                <a:schemeClr val="dk1"/>
              </a:buClr>
              <a:buSzPts val="4700"/>
            </a:pPr>
            <a:r>
              <a:rPr lang="en-GB" sz="4000" b="1" u="sng" dirty="0">
                <a:solidFill>
                  <a:srgbClr val="351C75"/>
                </a:solidFill>
              </a:rPr>
              <a:t>10am start </a:t>
            </a:r>
          </a:p>
          <a:p>
            <a:pPr lvl="0" algn="ctr">
              <a:buClr>
                <a:schemeClr val="dk1"/>
              </a:buClr>
              <a:buSzPts val="4700"/>
            </a:pPr>
            <a:endParaRPr lang="en-GB" sz="4000" b="1" u="sng" dirty="0">
              <a:solidFill>
                <a:srgbClr val="351C75"/>
              </a:solidFill>
            </a:endParaRPr>
          </a:p>
          <a:p>
            <a:pPr lvl="0" algn="ctr">
              <a:buClr>
                <a:schemeClr val="dk1"/>
              </a:buClr>
              <a:buSzPts val="4700"/>
            </a:pPr>
            <a:r>
              <a:rPr lang="en-GB" sz="4000" b="1" dirty="0">
                <a:solidFill>
                  <a:srgbClr val="351C75"/>
                </a:solidFill>
              </a:rPr>
              <a:t>1. Introductory  1  (2024)</a:t>
            </a:r>
          </a:p>
          <a:p>
            <a:pPr lvl="0" algn="ctr">
              <a:buClr>
                <a:schemeClr val="dk1"/>
              </a:buClr>
              <a:buSzPts val="4700"/>
            </a:pPr>
            <a:endParaRPr lang="en-GB" sz="4000" dirty="0">
              <a:solidFill>
                <a:srgbClr val="351C75"/>
              </a:solidFill>
            </a:endParaRPr>
          </a:p>
          <a:p>
            <a:pPr lvl="0" algn="ctr">
              <a:buClr>
                <a:schemeClr val="dk1"/>
              </a:buClr>
              <a:buSzPts val="1100"/>
            </a:pPr>
            <a:r>
              <a:rPr lang="en-GB" sz="4000" b="1" dirty="0">
                <a:solidFill>
                  <a:srgbClr val="351C75"/>
                </a:solidFill>
              </a:rPr>
              <a:t>2.  PRELIM 1  (2024)</a:t>
            </a:r>
          </a:p>
          <a:p>
            <a:pPr lvl="0" algn="ctr">
              <a:buClr>
                <a:schemeClr val="dk1"/>
              </a:buClr>
              <a:buSzPts val="1100"/>
            </a:pPr>
            <a:endParaRPr lang="en-GB" sz="4000" b="1" dirty="0">
              <a:solidFill>
                <a:srgbClr val="351C75"/>
              </a:solidFill>
            </a:endParaRPr>
          </a:p>
          <a:p>
            <a:pPr lvl="0" algn="ctr">
              <a:buClr>
                <a:schemeClr val="dk1"/>
              </a:buClr>
              <a:buSzPts val="1100"/>
            </a:pPr>
            <a:r>
              <a:rPr lang="en-GB" sz="4000" b="1" dirty="0">
                <a:solidFill>
                  <a:srgbClr val="351C75"/>
                </a:solidFill>
              </a:rPr>
              <a:t>3.   PRELIM 3 (2024)</a:t>
            </a:r>
          </a:p>
          <a:p>
            <a:pPr lvl="0" algn="ctr">
              <a:buClr>
                <a:schemeClr val="dk1"/>
              </a:buClr>
              <a:buSzPts val="1100"/>
            </a:pPr>
            <a:endParaRPr lang="en-GB" sz="4000" b="1" dirty="0">
              <a:solidFill>
                <a:srgbClr val="351C75"/>
              </a:solidFill>
            </a:endParaRPr>
          </a:p>
          <a:p>
            <a:pPr lvl="0" algn="ctr">
              <a:buClr>
                <a:schemeClr val="dk1"/>
              </a:buClr>
              <a:buSzPts val="1100"/>
            </a:pPr>
            <a:r>
              <a:rPr lang="en-GB" sz="4000" b="1" dirty="0">
                <a:solidFill>
                  <a:srgbClr val="351C75"/>
                </a:solidFill>
              </a:rPr>
              <a:t>4. NOVICE 1  (2024)</a:t>
            </a:r>
          </a:p>
          <a:p>
            <a:pPr lvl="0" algn="ctr">
              <a:buClr>
                <a:schemeClr val="dk1"/>
              </a:buClr>
              <a:buSzPts val="1100"/>
            </a:pPr>
            <a:endParaRPr lang="en-GB" sz="4000" b="1" dirty="0">
              <a:solidFill>
                <a:srgbClr val="351C75"/>
              </a:solidFill>
            </a:endParaRPr>
          </a:p>
          <a:p>
            <a:pPr lvl="0" algn="ctr">
              <a:buClr>
                <a:schemeClr val="dk1"/>
              </a:buClr>
              <a:buSzPts val="1100"/>
            </a:pPr>
            <a:r>
              <a:rPr lang="en-GB" sz="4000" b="1" dirty="0">
                <a:solidFill>
                  <a:srgbClr val="351C75"/>
                </a:solidFill>
              </a:rPr>
              <a:t>5. NOVICE 3  (2024)</a:t>
            </a:r>
          </a:p>
          <a:p>
            <a:pPr lvl="0" algn="ctr">
              <a:buClr>
                <a:schemeClr val="dk1"/>
              </a:buClr>
              <a:buSzPts val="1100"/>
            </a:pPr>
            <a:endParaRPr lang="en-GB" sz="4000" b="1" dirty="0">
              <a:solidFill>
                <a:srgbClr val="351C75"/>
              </a:solidFill>
            </a:endParaRPr>
          </a:p>
          <a:p>
            <a:pPr lvl="0" algn="ctr">
              <a:buClr>
                <a:schemeClr val="dk1"/>
              </a:buClr>
              <a:buSzPts val="1100"/>
            </a:pPr>
            <a:r>
              <a:rPr lang="en-GB" sz="4000" b="1" dirty="0">
                <a:solidFill>
                  <a:srgbClr val="351C75"/>
                </a:solidFill>
              </a:rPr>
              <a:t>6. ELEM 1  (2024</a:t>
            </a:r>
            <a:endParaRPr sz="40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1063206" y="4834378"/>
            <a:ext cx="17075987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Sunday 25</a:t>
            </a:r>
            <a:r>
              <a:rPr lang="en" sz="4800" b="1" i="0" u="sng" strike="noStrike" cap="none" baseline="30000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October</a:t>
            </a:r>
            <a:r>
              <a:rPr lang="en" sz="4800" b="1" u="sng" dirty="0">
                <a:solidFill>
                  <a:srgbClr val="351C75"/>
                </a:solidFill>
              </a:rPr>
              <a:t> 2026</a:t>
            </a:r>
            <a:endParaRPr sz="4800" b="1" i="0" u="sng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9967793" y="4886200"/>
            <a:ext cx="81714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lang="en" sz="32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lang="en" sz="32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32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8" name="Picture 4" descr="Contact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551" y="15715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ontact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951" y="17239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ontact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501" y="1192450"/>
            <a:ext cx="3541350" cy="354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ontact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901" y="1344850"/>
            <a:ext cx="3541350" cy="354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09;p1">
            <a:extLst>
              <a:ext uri="{FF2B5EF4-FFF2-40B4-BE49-F238E27FC236}">
                <a16:creationId xmlns:a16="http://schemas.microsoft.com/office/drawing/2014/main" id="{F4AE9584-0299-0C0A-6973-CE12F1F60311}"/>
              </a:ext>
            </a:extLst>
          </p:cNvPr>
          <p:cNvSpPr txBox="1"/>
          <p:nvPr/>
        </p:nvSpPr>
        <p:spPr>
          <a:xfrm>
            <a:off x="10011806" y="6071162"/>
            <a:ext cx="8611505" cy="941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5400"/>
            </a:pPr>
            <a:r>
              <a:rPr lang="en-GB" sz="4000" b="1" u="sng" dirty="0">
                <a:solidFill>
                  <a:srgbClr val="351C75"/>
                </a:solidFill>
              </a:rPr>
              <a:t>Pony Club</a:t>
            </a:r>
          </a:p>
          <a:p>
            <a:pPr lvl="0">
              <a:buSzPts val="5400"/>
            </a:pPr>
            <a:r>
              <a:rPr lang="en-GB" sz="4000" b="1" u="sng" dirty="0">
                <a:solidFill>
                  <a:srgbClr val="351C75"/>
                </a:solidFill>
              </a:rPr>
              <a:t>Scotland Spring Festival 2027</a:t>
            </a:r>
          </a:p>
          <a:p>
            <a:pPr lvl="0">
              <a:buSzPts val="5400"/>
            </a:pPr>
            <a:r>
              <a:rPr lang="en-GB" sz="4000" b="1" u="sng" dirty="0">
                <a:solidFill>
                  <a:srgbClr val="351C75"/>
                </a:solidFill>
              </a:rPr>
              <a:t>Dressage Qualifiers</a:t>
            </a:r>
          </a:p>
          <a:p>
            <a:pPr lvl="0">
              <a:buSzPts val="5400"/>
            </a:pPr>
            <a:endParaRPr lang="en-GB" sz="4000" b="1" dirty="0">
              <a:solidFill>
                <a:srgbClr val="351C75"/>
              </a:solidFill>
            </a:endParaRPr>
          </a:p>
          <a:p>
            <a:pPr lvl="0">
              <a:buSzPts val="5400"/>
            </a:pPr>
            <a:r>
              <a:rPr lang="en-GB" sz="4000" b="1" dirty="0">
                <a:solidFill>
                  <a:srgbClr val="351C75"/>
                </a:solidFill>
              </a:rPr>
              <a:t>7.  Prelim PC  70  2022 Dressage Test</a:t>
            </a:r>
          </a:p>
          <a:p>
            <a:pPr lvl="0">
              <a:buSzPts val="5400"/>
            </a:pPr>
            <a:endParaRPr lang="en-GB" sz="4000" b="1" dirty="0">
              <a:solidFill>
                <a:srgbClr val="351C75"/>
              </a:solidFill>
            </a:endParaRPr>
          </a:p>
          <a:p>
            <a:pPr lvl="0">
              <a:buSzPts val="5400"/>
            </a:pPr>
            <a:r>
              <a:rPr lang="en-GB" sz="4000" b="1" dirty="0">
                <a:solidFill>
                  <a:srgbClr val="351C75"/>
                </a:solidFill>
              </a:rPr>
              <a:t>8.   Grassroots PC  80  2018 Dressage </a:t>
            </a:r>
          </a:p>
          <a:p>
            <a:pPr lvl="0">
              <a:buSzPts val="5400"/>
            </a:pPr>
            <a:endParaRPr lang="en-GB" sz="4000" b="1" dirty="0">
              <a:solidFill>
                <a:srgbClr val="351C75"/>
              </a:solidFill>
            </a:endParaRPr>
          </a:p>
          <a:p>
            <a:pPr lvl="0">
              <a:buSzPts val="5400"/>
            </a:pPr>
            <a:r>
              <a:rPr lang="en-GB" sz="4000" b="1" dirty="0">
                <a:solidFill>
                  <a:srgbClr val="351C75"/>
                </a:solidFill>
              </a:rPr>
              <a:t>9.    Novice Dressage Test 2020</a:t>
            </a:r>
          </a:p>
          <a:p>
            <a:pPr marL="742950" lvl="0" indent="-742950">
              <a:buSzPts val="5400"/>
              <a:buFont typeface="Arial"/>
              <a:buAutoNum type="arabicPeriod" startAt="6"/>
            </a:pPr>
            <a:endParaRPr lang="en-GB" sz="4000" b="1" dirty="0">
              <a:solidFill>
                <a:srgbClr val="351C75"/>
              </a:solidFill>
            </a:endParaRPr>
          </a:p>
          <a:p>
            <a:pPr lvl="0">
              <a:buSzPts val="5400"/>
            </a:pPr>
            <a:r>
              <a:rPr lang="en-GB" sz="4000" b="1" dirty="0">
                <a:solidFill>
                  <a:srgbClr val="351C75"/>
                </a:solidFill>
              </a:rPr>
              <a:t>10.   Intermediate Dressage Test</a:t>
            </a:r>
          </a:p>
          <a:p>
            <a:pPr lvl="0">
              <a:buSzPts val="5400"/>
            </a:pPr>
            <a:r>
              <a:rPr lang="en-GB" sz="4000" b="1" dirty="0">
                <a:solidFill>
                  <a:srgbClr val="351C75"/>
                </a:solidFill>
              </a:rPr>
              <a:t>         2024</a:t>
            </a:r>
          </a:p>
          <a:p>
            <a:pPr lvl="0" algn="ctr">
              <a:buClr>
                <a:schemeClr val="dk1"/>
              </a:buClr>
              <a:buSzPts val="4700"/>
            </a:pPr>
            <a:endParaRPr lang="en-GB" sz="4000" b="1" u="sng" dirty="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325</Words>
  <Application>Microsoft Office PowerPoint</Application>
  <PresentationFormat>Custom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Simple Light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</dc:creator>
  <cp:lastModifiedBy>Linda Anderson</cp:lastModifiedBy>
  <cp:revision>12</cp:revision>
  <cp:lastPrinted>2024-12-19T20:08:08Z</cp:lastPrinted>
  <dcterms:modified xsi:type="dcterms:W3CDTF">2026-09-16T16:00:58Z</dcterms:modified>
</cp:coreProperties>
</file>